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4"/>
  </p:notesMasterIdLst>
  <p:sldIdLst>
    <p:sldId id="298" r:id="rId4"/>
    <p:sldId id="286" r:id="rId5"/>
    <p:sldId id="270" r:id="rId6"/>
    <p:sldId id="287" r:id="rId7"/>
    <p:sldId id="288" r:id="rId8"/>
    <p:sldId id="482" r:id="rId9"/>
    <p:sldId id="462" r:id="rId10"/>
    <p:sldId id="259" r:id="rId11"/>
    <p:sldId id="272" r:id="rId12"/>
    <p:sldId id="260" r:id="rId13"/>
    <p:sldId id="261" r:id="rId14"/>
    <p:sldId id="483" r:id="rId15"/>
    <p:sldId id="461" r:id="rId16"/>
    <p:sldId id="263" r:id="rId17"/>
    <p:sldId id="484" r:id="rId18"/>
    <p:sldId id="486" r:id="rId19"/>
    <p:sldId id="488" r:id="rId20"/>
    <p:sldId id="485" r:id="rId21"/>
    <p:sldId id="444" r:id="rId22"/>
    <p:sldId id="464" r:id="rId23"/>
    <p:sldId id="465" r:id="rId24"/>
    <p:sldId id="281" r:id="rId25"/>
    <p:sldId id="282" r:id="rId26"/>
    <p:sldId id="494" r:id="rId27"/>
    <p:sldId id="490" r:id="rId28"/>
    <p:sldId id="265" r:id="rId29"/>
    <p:sldId id="495" r:id="rId30"/>
    <p:sldId id="491" r:id="rId31"/>
    <p:sldId id="275" r:id="rId32"/>
    <p:sldId id="489" r:id="rId33"/>
    <p:sldId id="396" r:id="rId34"/>
    <p:sldId id="472" r:id="rId35"/>
    <p:sldId id="473" r:id="rId36"/>
    <p:sldId id="474" r:id="rId37"/>
    <p:sldId id="475" r:id="rId38"/>
    <p:sldId id="476" r:id="rId39"/>
    <p:sldId id="477" r:id="rId40"/>
    <p:sldId id="434" r:id="rId41"/>
    <p:sldId id="436" r:id="rId42"/>
    <p:sldId id="481" r:id="rId4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1500" y="5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tableStyles" Target="tableStyle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viewProps" Target="view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038B01-D298-467D-BE4A-17A084D47F54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C5427-363A-4733-BB35-F2F1A1A9A4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442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DD82A615-2644-4F40-80B8-FF9056E4ECB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2FC2909-07A8-48E7-ABBD-15AFC546390B}" type="slidenum">
              <a:rPr kumimoji="0" lang="en-US" altLang="vi-V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vi-V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898E5044-6B4B-43AB-9D0D-3DD90B1EA00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86B4C44D-43BF-4079-8E1D-287CF2B220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 altLang="vi-VN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10.png"/><Relationship Id="rId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964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4051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3240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27">
            <a:extLst>
              <a:ext uri="{FF2B5EF4-FFF2-40B4-BE49-F238E27FC236}">
                <a16:creationId xmlns:a16="http://schemas.microsoft.com/office/drawing/2014/main" id="{960D301C-EF85-4BB1-8138-791A7C04341F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18288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  <a:alpha val="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6B8BAF8C-D9C1-4935-8621-6257406F48CA}"/>
              </a:ext>
            </a:extLst>
          </p:cNvPr>
          <p:cNvGrpSpPr>
            <a:grpSpLocks/>
          </p:cNvGrpSpPr>
          <p:nvPr/>
        </p:nvGrpSpPr>
        <p:grpSpPr bwMode="auto">
          <a:xfrm>
            <a:off x="152400" y="381000"/>
            <a:ext cx="6838950" cy="3365500"/>
            <a:chOff x="664" y="1951"/>
            <a:chExt cx="4308" cy="2120"/>
          </a:xfrm>
        </p:grpSpPr>
        <p:sp>
          <p:nvSpPr>
            <p:cNvPr id="6" name="Freeform 16">
              <a:extLst>
                <a:ext uri="{FF2B5EF4-FFF2-40B4-BE49-F238E27FC236}">
                  <a16:creationId xmlns:a16="http://schemas.microsoft.com/office/drawing/2014/main" id="{F29CBB99-6FF8-447A-8228-7C5E0429B4B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37 w 1692"/>
                <a:gd name="T1" fmla="*/ 82 h 2586"/>
                <a:gd name="T2" fmla="*/ 101 w 1692"/>
                <a:gd name="T3" fmla="*/ 66 h 2586"/>
                <a:gd name="T4" fmla="*/ 136 w 1692"/>
                <a:gd name="T5" fmla="*/ 76 h 2586"/>
                <a:gd name="T6" fmla="*/ 131 w 1692"/>
                <a:gd name="T7" fmla="*/ 140 h 2586"/>
                <a:gd name="T8" fmla="*/ 86 w 1692"/>
                <a:gd name="T9" fmla="*/ 184 h 2586"/>
                <a:gd name="T10" fmla="*/ 68 w 1692"/>
                <a:gd name="T11" fmla="*/ 226 h 2586"/>
                <a:gd name="T12" fmla="*/ 89 w 1692"/>
                <a:gd name="T13" fmla="*/ 304 h 2586"/>
                <a:gd name="T14" fmla="*/ 100 w 1692"/>
                <a:gd name="T15" fmla="*/ 303 h 2586"/>
                <a:gd name="T16" fmla="*/ 103 w 1692"/>
                <a:gd name="T17" fmla="*/ 286 h 2586"/>
                <a:gd name="T18" fmla="*/ 151 w 1692"/>
                <a:gd name="T19" fmla="*/ 364 h 2586"/>
                <a:gd name="T20" fmla="*/ 204 w 1692"/>
                <a:gd name="T21" fmla="*/ 378 h 2586"/>
                <a:gd name="T22" fmla="*/ 250 w 1692"/>
                <a:gd name="T23" fmla="*/ 426 h 2586"/>
                <a:gd name="T24" fmla="*/ 268 w 1692"/>
                <a:gd name="T25" fmla="*/ 449 h 2586"/>
                <a:gd name="T26" fmla="*/ 242 w 1692"/>
                <a:gd name="T27" fmla="*/ 507 h 2586"/>
                <a:gd name="T28" fmla="*/ 288 w 1692"/>
                <a:gd name="T29" fmla="*/ 561 h 2586"/>
                <a:gd name="T30" fmla="*/ 325 w 1692"/>
                <a:gd name="T31" fmla="*/ 638 h 2586"/>
                <a:gd name="T32" fmla="*/ 344 w 1692"/>
                <a:gd name="T33" fmla="*/ 728 h 2586"/>
                <a:gd name="T34" fmla="*/ 375 w 1692"/>
                <a:gd name="T35" fmla="*/ 801 h 2586"/>
                <a:gd name="T36" fmla="*/ 402 w 1692"/>
                <a:gd name="T37" fmla="*/ 795 h 2586"/>
                <a:gd name="T38" fmla="*/ 392 w 1692"/>
                <a:gd name="T39" fmla="*/ 755 h 2586"/>
                <a:gd name="T40" fmla="*/ 405 w 1692"/>
                <a:gd name="T41" fmla="*/ 727 h 2586"/>
                <a:gd name="T42" fmla="*/ 430 w 1692"/>
                <a:gd name="T43" fmla="*/ 703 h 2586"/>
                <a:gd name="T44" fmla="*/ 455 w 1692"/>
                <a:gd name="T45" fmla="*/ 655 h 2586"/>
                <a:gd name="T46" fmla="*/ 493 w 1692"/>
                <a:gd name="T47" fmla="*/ 615 h 2586"/>
                <a:gd name="T48" fmla="*/ 510 w 1692"/>
                <a:gd name="T49" fmla="*/ 550 h 2586"/>
                <a:gd name="T50" fmla="*/ 487 w 1692"/>
                <a:gd name="T51" fmla="*/ 485 h 2586"/>
                <a:gd name="T52" fmla="*/ 432 w 1692"/>
                <a:gd name="T53" fmla="*/ 445 h 2586"/>
                <a:gd name="T54" fmla="*/ 347 w 1692"/>
                <a:gd name="T55" fmla="*/ 404 h 2586"/>
                <a:gd name="T56" fmla="*/ 306 w 1692"/>
                <a:gd name="T57" fmla="*/ 397 h 2586"/>
                <a:gd name="T58" fmla="*/ 285 w 1692"/>
                <a:gd name="T59" fmla="*/ 400 h 2586"/>
                <a:gd name="T60" fmla="*/ 250 w 1692"/>
                <a:gd name="T61" fmla="*/ 412 h 2586"/>
                <a:gd name="T62" fmla="*/ 238 w 1692"/>
                <a:gd name="T63" fmla="*/ 370 h 2586"/>
                <a:gd name="T64" fmla="*/ 231 w 1692"/>
                <a:gd name="T65" fmla="*/ 335 h 2586"/>
                <a:gd name="T66" fmla="*/ 198 w 1692"/>
                <a:gd name="T67" fmla="*/ 348 h 2586"/>
                <a:gd name="T68" fmla="*/ 178 w 1692"/>
                <a:gd name="T69" fmla="*/ 300 h 2586"/>
                <a:gd name="T70" fmla="*/ 233 w 1692"/>
                <a:gd name="T71" fmla="*/ 288 h 2586"/>
                <a:gd name="T72" fmla="*/ 265 w 1692"/>
                <a:gd name="T73" fmla="*/ 286 h 2586"/>
                <a:gd name="T74" fmla="*/ 282 w 1692"/>
                <a:gd name="T75" fmla="*/ 283 h 2586"/>
                <a:gd name="T76" fmla="*/ 332 w 1692"/>
                <a:gd name="T77" fmla="*/ 237 h 2586"/>
                <a:gd name="T78" fmla="*/ 372 w 1692"/>
                <a:gd name="T79" fmla="*/ 214 h 2586"/>
                <a:gd name="T80" fmla="*/ 402 w 1692"/>
                <a:gd name="T81" fmla="*/ 201 h 2586"/>
                <a:gd name="T82" fmla="*/ 421 w 1692"/>
                <a:gd name="T83" fmla="*/ 169 h 2586"/>
                <a:gd name="T84" fmla="*/ 405 w 1692"/>
                <a:gd name="T85" fmla="*/ 162 h 2586"/>
                <a:gd name="T86" fmla="*/ 480 w 1692"/>
                <a:gd name="T87" fmla="*/ 144 h 2586"/>
                <a:gd name="T88" fmla="*/ 443 w 1692"/>
                <a:gd name="T89" fmla="*/ 108 h 2586"/>
                <a:gd name="T90" fmla="*/ 417 w 1692"/>
                <a:gd name="T91" fmla="*/ 83 h 2586"/>
                <a:gd name="T92" fmla="*/ 384 w 1692"/>
                <a:gd name="T93" fmla="*/ 115 h 2586"/>
                <a:gd name="T94" fmla="*/ 349 w 1692"/>
                <a:gd name="T95" fmla="*/ 140 h 2586"/>
                <a:gd name="T96" fmla="*/ 321 w 1692"/>
                <a:gd name="T97" fmla="*/ 96 h 2586"/>
                <a:gd name="T98" fmla="*/ 381 w 1692"/>
                <a:gd name="T99" fmla="*/ 76 h 2586"/>
                <a:gd name="T100" fmla="*/ 398 w 1692"/>
                <a:gd name="T101" fmla="*/ 62 h 2586"/>
                <a:gd name="T102" fmla="*/ 417 w 1692"/>
                <a:gd name="T103" fmla="*/ 55 h 2586"/>
                <a:gd name="T104" fmla="*/ 404 w 1692"/>
                <a:gd name="T105" fmla="*/ 46 h 2586"/>
                <a:gd name="T106" fmla="*/ 397 w 1692"/>
                <a:gd name="T107" fmla="*/ 37 h 2586"/>
                <a:gd name="T108" fmla="*/ 378 w 1692"/>
                <a:gd name="T109" fmla="*/ 32 h 2586"/>
                <a:gd name="T110" fmla="*/ 347 w 1692"/>
                <a:gd name="T111" fmla="*/ 43 h 2586"/>
                <a:gd name="T112" fmla="*/ 298 w 1692"/>
                <a:gd name="T113" fmla="*/ 37 h 2586"/>
                <a:gd name="T114" fmla="*/ 173 w 1692"/>
                <a:gd name="T115" fmla="*/ 0 h 2586"/>
                <a:gd name="T116" fmla="*/ 109 w 1692"/>
                <a:gd name="T117" fmla="*/ 10 h 2586"/>
                <a:gd name="T118" fmla="*/ 91 w 1692"/>
                <a:gd name="T119" fmla="*/ 32 h 2586"/>
                <a:gd name="T120" fmla="*/ 40 w 1692"/>
                <a:gd name="T121" fmla="*/ 55 h 2586"/>
                <a:gd name="T122" fmla="*/ 40 w 1692"/>
                <a:gd name="T123" fmla="*/ 68 h 2586"/>
                <a:gd name="T124" fmla="*/ 1 w 1692"/>
                <a:gd name="T125" fmla="*/ 79 h 258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17">
              <a:extLst>
                <a:ext uri="{FF2B5EF4-FFF2-40B4-BE49-F238E27FC236}">
                  <a16:creationId xmlns:a16="http://schemas.microsoft.com/office/drawing/2014/main" id="{AC35DEA5-A330-44D0-8C3B-D7E59C2A9CD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5 w 46"/>
                <a:gd name="T1" fmla="*/ 1 h 38"/>
                <a:gd name="T2" fmla="*/ 0 w 46"/>
                <a:gd name="T3" fmla="*/ 7 h 38"/>
                <a:gd name="T4" fmla="*/ 7 w 46"/>
                <a:gd name="T5" fmla="*/ 11 h 38"/>
                <a:gd name="T6" fmla="*/ 13 w 46"/>
                <a:gd name="T7" fmla="*/ 7 h 38"/>
                <a:gd name="T8" fmla="*/ 9 w 46"/>
                <a:gd name="T9" fmla="*/ 0 h 38"/>
                <a:gd name="T10" fmla="*/ 5 w 46"/>
                <a:gd name="T11" fmla="*/ 1 h 3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1DAC47B7-AB9D-40DE-B5FD-2D3A78AD245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4 w 52"/>
                <a:gd name="T1" fmla="*/ 0 h 44"/>
                <a:gd name="T2" fmla="*/ 8 w 52"/>
                <a:gd name="T3" fmla="*/ 12 h 44"/>
                <a:gd name="T4" fmla="*/ 14 w 52"/>
                <a:gd name="T5" fmla="*/ 12 h 44"/>
                <a:gd name="T6" fmla="*/ 13 w 52"/>
                <a:gd name="T7" fmla="*/ 5 h 44"/>
                <a:gd name="T8" fmla="*/ 8 w 52"/>
                <a:gd name="T9" fmla="*/ 1 h 44"/>
                <a:gd name="T10" fmla="*/ 4 w 52"/>
                <a:gd name="T11" fmla="*/ 0 h 4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19">
              <a:extLst>
                <a:ext uri="{FF2B5EF4-FFF2-40B4-BE49-F238E27FC236}">
                  <a16:creationId xmlns:a16="http://schemas.microsoft.com/office/drawing/2014/main" id="{8BF5A740-78A7-40F5-AB53-79F4C214BD6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31 w 131"/>
                <a:gd name="T1" fmla="*/ 0 h 98"/>
                <a:gd name="T2" fmla="*/ 25 w 131"/>
                <a:gd name="T3" fmla="*/ 3 h 98"/>
                <a:gd name="T4" fmla="*/ 16 w 131"/>
                <a:gd name="T5" fmla="*/ 8 h 98"/>
                <a:gd name="T6" fmla="*/ 12 w 131"/>
                <a:gd name="T7" fmla="*/ 13 h 98"/>
                <a:gd name="T8" fmla="*/ 7 w 131"/>
                <a:gd name="T9" fmla="*/ 17 h 98"/>
                <a:gd name="T10" fmla="*/ 19 w 131"/>
                <a:gd name="T11" fmla="*/ 26 h 98"/>
                <a:gd name="T12" fmla="*/ 25 w 131"/>
                <a:gd name="T13" fmla="*/ 31 h 98"/>
                <a:gd name="T14" fmla="*/ 27 w 131"/>
                <a:gd name="T15" fmla="*/ 29 h 98"/>
                <a:gd name="T16" fmla="*/ 28 w 131"/>
                <a:gd name="T17" fmla="*/ 28 h 98"/>
                <a:gd name="T18" fmla="*/ 31 w 131"/>
                <a:gd name="T19" fmla="*/ 32 h 98"/>
                <a:gd name="T20" fmla="*/ 39 w 131"/>
                <a:gd name="T21" fmla="*/ 28 h 98"/>
                <a:gd name="T22" fmla="*/ 41 w 131"/>
                <a:gd name="T23" fmla="*/ 24 h 98"/>
                <a:gd name="T24" fmla="*/ 32 w 131"/>
                <a:gd name="T25" fmla="*/ 13 h 98"/>
                <a:gd name="T26" fmla="*/ 36 w 131"/>
                <a:gd name="T27" fmla="*/ 8 h 98"/>
                <a:gd name="T28" fmla="*/ 34 w 131"/>
                <a:gd name="T29" fmla="*/ 2 h 98"/>
                <a:gd name="T30" fmla="*/ 31 w 131"/>
                <a:gd name="T31" fmla="*/ 0 h 9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Freeform 20">
              <a:extLst>
                <a:ext uri="{FF2B5EF4-FFF2-40B4-BE49-F238E27FC236}">
                  <a16:creationId xmlns:a16="http://schemas.microsoft.com/office/drawing/2014/main" id="{A9DC107B-8BF8-4B5D-825E-D11BEC576B3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14 w 212"/>
                <a:gd name="T1" fmla="*/ 4 h 112"/>
                <a:gd name="T2" fmla="*/ 5 w 212"/>
                <a:gd name="T3" fmla="*/ 4 h 112"/>
                <a:gd name="T4" fmla="*/ 1 w 212"/>
                <a:gd name="T5" fmla="*/ 5 h 112"/>
                <a:gd name="T6" fmla="*/ 7 w 212"/>
                <a:gd name="T7" fmla="*/ 17 h 112"/>
                <a:gd name="T8" fmla="*/ 16 w 212"/>
                <a:gd name="T9" fmla="*/ 14 h 112"/>
                <a:gd name="T10" fmla="*/ 28 w 212"/>
                <a:gd name="T11" fmla="*/ 17 h 112"/>
                <a:gd name="T12" fmla="*/ 34 w 212"/>
                <a:gd name="T13" fmla="*/ 20 h 112"/>
                <a:gd name="T14" fmla="*/ 41 w 212"/>
                <a:gd name="T15" fmla="*/ 29 h 112"/>
                <a:gd name="T16" fmla="*/ 43 w 212"/>
                <a:gd name="T17" fmla="*/ 35 h 112"/>
                <a:gd name="T18" fmla="*/ 48 w 212"/>
                <a:gd name="T19" fmla="*/ 32 h 112"/>
                <a:gd name="T20" fmla="*/ 52 w 212"/>
                <a:gd name="T21" fmla="*/ 31 h 112"/>
                <a:gd name="T22" fmla="*/ 58 w 212"/>
                <a:gd name="T23" fmla="*/ 33 h 112"/>
                <a:gd name="T24" fmla="*/ 60 w 212"/>
                <a:gd name="T25" fmla="*/ 26 h 112"/>
                <a:gd name="T26" fmla="*/ 47 w 212"/>
                <a:gd name="T27" fmla="*/ 17 h 112"/>
                <a:gd name="T28" fmla="*/ 32 w 212"/>
                <a:gd name="T29" fmla="*/ 6 h 112"/>
                <a:gd name="T30" fmla="*/ 16 w 212"/>
                <a:gd name="T31" fmla="*/ 8 h 112"/>
                <a:gd name="T32" fmla="*/ 14 w 212"/>
                <a:gd name="T33" fmla="*/ 4 h 1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21">
              <a:extLst>
                <a:ext uri="{FF2B5EF4-FFF2-40B4-BE49-F238E27FC236}">
                  <a16:creationId xmlns:a16="http://schemas.microsoft.com/office/drawing/2014/main" id="{740BF2B9-B507-43F2-A347-EFD25BC5D6B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17 w 133"/>
                <a:gd name="T1" fmla="*/ 0 h 54"/>
                <a:gd name="T2" fmla="*/ 13 w 133"/>
                <a:gd name="T3" fmla="*/ 2 h 54"/>
                <a:gd name="T4" fmla="*/ 10 w 133"/>
                <a:gd name="T5" fmla="*/ 10 h 54"/>
                <a:gd name="T6" fmla="*/ 4 w 133"/>
                <a:gd name="T7" fmla="*/ 11 h 54"/>
                <a:gd name="T8" fmla="*/ 1 w 133"/>
                <a:gd name="T9" fmla="*/ 14 h 54"/>
                <a:gd name="T10" fmla="*/ 4 w 133"/>
                <a:gd name="T11" fmla="*/ 18 h 54"/>
                <a:gd name="T12" fmla="*/ 41 w 133"/>
                <a:gd name="T13" fmla="*/ 11 h 54"/>
                <a:gd name="T14" fmla="*/ 38 w 133"/>
                <a:gd name="T15" fmla="*/ 5 h 54"/>
                <a:gd name="T16" fmla="*/ 32 w 133"/>
                <a:gd name="T17" fmla="*/ 3 h 54"/>
                <a:gd name="T18" fmla="*/ 31 w 133"/>
                <a:gd name="T19" fmla="*/ 8 h 54"/>
                <a:gd name="T20" fmla="*/ 27 w 133"/>
                <a:gd name="T21" fmla="*/ 6 h 54"/>
                <a:gd name="T22" fmla="*/ 21 w 133"/>
                <a:gd name="T23" fmla="*/ 5 h 54"/>
                <a:gd name="T24" fmla="*/ 17 w 133"/>
                <a:gd name="T25" fmla="*/ 0 h 5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22">
              <a:extLst>
                <a:ext uri="{FF2B5EF4-FFF2-40B4-BE49-F238E27FC236}">
                  <a16:creationId xmlns:a16="http://schemas.microsoft.com/office/drawing/2014/main" id="{0F6B5E50-B869-464C-BB5E-3520775955C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4 w 51"/>
                <a:gd name="T1" fmla="*/ 0 h 24"/>
                <a:gd name="T2" fmla="*/ 2 w 51"/>
                <a:gd name="T3" fmla="*/ 6 h 24"/>
                <a:gd name="T4" fmla="*/ 8 w 51"/>
                <a:gd name="T5" fmla="*/ 8 h 24"/>
                <a:gd name="T6" fmla="*/ 10 w 51"/>
                <a:gd name="T7" fmla="*/ 2 h 24"/>
                <a:gd name="T8" fmla="*/ 4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23">
              <a:extLst>
                <a:ext uri="{FF2B5EF4-FFF2-40B4-BE49-F238E27FC236}">
                  <a16:creationId xmlns:a16="http://schemas.microsoft.com/office/drawing/2014/main" id="{78FB09FA-5064-47E2-8558-3C60AB635E2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5 w 16"/>
                <a:gd name="T1" fmla="*/ 0 h 34"/>
                <a:gd name="T2" fmla="*/ 0 w 16"/>
                <a:gd name="T3" fmla="*/ 4 h 34"/>
                <a:gd name="T4" fmla="*/ 5 w 16"/>
                <a:gd name="T5" fmla="*/ 10 h 34"/>
                <a:gd name="T6" fmla="*/ 4 w 16"/>
                <a:gd name="T7" fmla="*/ 5 h 34"/>
                <a:gd name="T8" fmla="*/ 5 w 16"/>
                <a:gd name="T9" fmla="*/ 1 h 34"/>
                <a:gd name="T10" fmla="*/ 5 w 16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24">
              <a:extLst>
                <a:ext uri="{FF2B5EF4-FFF2-40B4-BE49-F238E27FC236}">
                  <a16:creationId xmlns:a16="http://schemas.microsoft.com/office/drawing/2014/main" id="{A19D855E-C74A-44EC-8BFF-4B5BB530279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20 w 240"/>
                <a:gd name="T1" fmla="*/ 1 h 117"/>
                <a:gd name="T2" fmla="*/ 8 w 240"/>
                <a:gd name="T3" fmla="*/ 10 h 117"/>
                <a:gd name="T4" fmla="*/ 2 w 240"/>
                <a:gd name="T5" fmla="*/ 12 h 117"/>
                <a:gd name="T6" fmla="*/ 0 w 240"/>
                <a:gd name="T7" fmla="*/ 13 h 117"/>
                <a:gd name="T8" fmla="*/ 8 w 240"/>
                <a:gd name="T9" fmla="*/ 19 h 117"/>
                <a:gd name="T10" fmla="*/ 13 w 240"/>
                <a:gd name="T11" fmla="*/ 20 h 117"/>
                <a:gd name="T12" fmla="*/ 22 w 240"/>
                <a:gd name="T13" fmla="*/ 15 h 117"/>
                <a:gd name="T14" fmla="*/ 26 w 240"/>
                <a:gd name="T15" fmla="*/ 14 h 117"/>
                <a:gd name="T16" fmla="*/ 26 w 240"/>
                <a:gd name="T17" fmla="*/ 17 h 117"/>
                <a:gd name="T18" fmla="*/ 20 w 240"/>
                <a:gd name="T19" fmla="*/ 20 h 117"/>
                <a:gd name="T20" fmla="*/ 23 w 240"/>
                <a:gd name="T21" fmla="*/ 23 h 117"/>
                <a:gd name="T22" fmla="*/ 13 w 240"/>
                <a:gd name="T23" fmla="*/ 28 h 117"/>
                <a:gd name="T24" fmla="*/ 23 w 240"/>
                <a:gd name="T25" fmla="*/ 35 h 117"/>
                <a:gd name="T26" fmla="*/ 26 w 240"/>
                <a:gd name="T27" fmla="*/ 36 h 117"/>
                <a:gd name="T28" fmla="*/ 38 w 240"/>
                <a:gd name="T29" fmla="*/ 33 h 117"/>
                <a:gd name="T30" fmla="*/ 48 w 240"/>
                <a:gd name="T31" fmla="*/ 33 h 117"/>
                <a:gd name="T32" fmla="*/ 53 w 240"/>
                <a:gd name="T33" fmla="*/ 38 h 117"/>
                <a:gd name="T34" fmla="*/ 65 w 240"/>
                <a:gd name="T35" fmla="*/ 35 h 117"/>
                <a:gd name="T36" fmla="*/ 71 w 240"/>
                <a:gd name="T37" fmla="*/ 33 h 117"/>
                <a:gd name="T38" fmla="*/ 71 w 240"/>
                <a:gd name="T39" fmla="*/ 25 h 117"/>
                <a:gd name="T40" fmla="*/ 74 w 240"/>
                <a:gd name="T41" fmla="*/ 22 h 117"/>
                <a:gd name="T42" fmla="*/ 76 w 240"/>
                <a:gd name="T43" fmla="*/ 15 h 117"/>
                <a:gd name="T44" fmla="*/ 67 w 240"/>
                <a:gd name="T45" fmla="*/ 18 h 117"/>
                <a:gd name="T46" fmla="*/ 64 w 240"/>
                <a:gd name="T47" fmla="*/ 14 h 117"/>
                <a:gd name="T48" fmla="*/ 55 w 240"/>
                <a:gd name="T49" fmla="*/ 15 h 117"/>
                <a:gd name="T50" fmla="*/ 43 w 240"/>
                <a:gd name="T51" fmla="*/ 3 h 117"/>
                <a:gd name="T52" fmla="*/ 30 w 240"/>
                <a:gd name="T53" fmla="*/ 4 h 117"/>
                <a:gd name="T54" fmla="*/ 26 w 240"/>
                <a:gd name="T55" fmla="*/ 1 h 117"/>
                <a:gd name="T56" fmla="*/ 20 w 240"/>
                <a:gd name="T57" fmla="*/ 1 h 11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25">
              <a:extLst>
                <a:ext uri="{FF2B5EF4-FFF2-40B4-BE49-F238E27FC236}">
                  <a16:creationId xmlns:a16="http://schemas.microsoft.com/office/drawing/2014/main" id="{FC24B11E-7993-483B-95A9-7D34ED91460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31 w 194"/>
                <a:gd name="T1" fmla="*/ 4 h 80"/>
                <a:gd name="T2" fmla="*/ 5 w 194"/>
                <a:gd name="T3" fmla="*/ 8 h 80"/>
                <a:gd name="T4" fmla="*/ 3 w 194"/>
                <a:gd name="T5" fmla="*/ 11 h 80"/>
                <a:gd name="T6" fmla="*/ 18 w 194"/>
                <a:gd name="T7" fmla="*/ 17 h 80"/>
                <a:gd name="T8" fmla="*/ 44 w 194"/>
                <a:gd name="T9" fmla="*/ 24 h 80"/>
                <a:gd name="T10" fmla="*/ 56 w 194"/>
                <a:gd name="T11" fmla="*/ 22 h 80"/>
                <a:gd name="T12" fmla="*/ 60 w 194"/>
                <a:gd name="T13" fmla="*/ 20 h 80"/>
                <a:gd name="T14" fmla="*/ 56 w 194"/>
                <a:gd name="T15" fmla="*/ 14 h 80"/>
                <a:gd name="T16" fmla="*/ 53 w 194"/>
                <a:gd name="T17" fmla="*/ 11 h 80"/>
                <a:gd name="T18" fmla="*/ 41 w 194"/>
                <a:gd name="T19" fmla="*/ 8 h 80"/>
                <a:gd name="T20" fmla="*/ 31 w 194"/>
                <a:gd name="T21" fmla="*/ 4 h 80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26">
              <a:extLst>
                <a:ext uri="{FF2B5EF4-FFF2-40B4-BE49-F238E27FC236}">
                  <a16:creationId xmlns:a16="http://schemas.microsoft.com/office/drawing/2014/main" id="{653EF613-8964-486A-8869-5BE7B0E2629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22 w 310"/>
                <a:gd name="T1" fmla="*/ 3 h 254"/>
                <a:gd name="T2" fmla="*/ 17 w 310"/>
                <a:gd name="T3" fmla="*/ 7 h 254"/>
                <a:gd name="T4" fmla="*/ 7 w 310"/>
                <a:gd name="T5" fmla="*/ 12 h 254"/>
                <a:gd name="T6" fmla="*/ 17 w 310"/>
                <a:gd name="T7" fmla="*/ 24 h 254"/>
                <a:gd name="T8" fmla="*/ 25 w 310"/>
                <a:gd name="T9" fmla="*/ 27 h 254"/>
                <a:gd name="T10" fmla="*/ 33 w 310"/>
                <a:gd name="T11" fmla="*/ 31 h 254"/>
                <a:gd name="T12" fmla="*/ 40 w 310"/>
                <a:gd name="T13" fmla="*/ 27 h 254"/>
                <a:gd name="T14" fmla="*/ 45 w 310"/>
                <a:gd name="T15" fmla="*/ 32 h 254"/>
                <a:gd name="T16" fmla="*/ 47 w 310"/>
                <a:gd name="T17" fmla="*/ 40 h 254"/>
                <a:gd name="T18" fmla="*/ 37 w 310"/>
                <a:gd name="T19" fmla="*/ 48 h 254"/>
                <a:gd name="T20" fmla="*/ 29 w 310"/>
                <a:gd name="T21" fmla="*/ 54 h 254"/>
                <a:gd name="T22" fmla="*/ 22 w 310"/>
                <a:gd name="T23" fmla="*/ 52 h 254"/>
                <a:gd name="T24" fmla="*/ 18 w 310"/>
                <a:gd name="T25" fmla="*/ 52 h 254"/>
                <a:gd name="T26" fmla="*/ 14 w 310"/>
                <a:gd name="T27" fmla="*/ 59 h 254"/>
                <a:gd name="T28" fmla="*/ 13 w 310"/>
                <a:gd name="T29" fmla="*/ 62 h 254"/>
                <a:gd name="T30" fmla="*/ 23 w 310"/>
                <a:gd name="T31" fmla="*/ 64 h 254"/>
                <a:gd name="T32" fmla="*/ 30 w 310"/>
                <a:gd name="T33" fmla="*/ 64 h 254"/>
                <a:gd name="T34" fmla="*/ 37 w 310"/>
                <a:gd name="T35" fmla="*/ 72 h 254"/>
                <a:gd name="T36" fmla="*/ 40 w 310"/>
                <a:gd name="T37" fmla="*/ 74 h 254"/>
                <a:gd name="T38" fmla="*/ 44 w 310"/>
                <a:gd name="T39" fmla="*/ 75 h 254"/>
                <a:gd name="T40" fmla="*/ 50 w 310"/>
                <a:gd name="T41" fmla="*/ 79 h 254"/>
                <a:gd name="T42" fmla="*/ 58 w 310"/>
                <a:gd name="T43" fmla="*/ 74 h 254"/>
                <a:gd name="T44" fmla="*/ 65 w 310"/>
                <a:gd name="T45" fmla="*/ 74 h 254"/>
                <a:gd name="T46" fmla="*/ 73 w 310"/>
                <a:gd name="T47" fmla="*/ 67 h 254"/>
                <a:gd name="T48" fmla="*/ 71 w 310"/>
                <a:gd name="T49" fmla="*/ 58 h 254"/>
                <a:gd name="T50" fmla="*/ 69 w 310"/>
                <a:gd name="T51" fmla="*/ 54 h 254"/>
                <a:gd name="T52" fmla="*/ 74 w 310"/>
                <a:gd name="T53" fmla="*/ 52 h 254"/>
                <a:gd name="T54" fmla="*/ 78 w 310"/>
                <a:gd name="T55" fmla="*/ 57 h 254"/>
                <a:gd name="T56" fmla="*/ 79 w 310"/>
                <a:gd name="T57" fmla="*/ 61 h 254"/>
                <a:gd name="T58" fmla="*/ 83 w 310"/>
                <a:gd name="T59" fmla="*/ 61 h 254"/>
                <a:gd name="T60" fmla="*/ 97 w 310"/>
                <a:gd name="T61" fmla="*/ 52 h 254"/>
                <a:gd name="T62" fmla="*/ 93 w 310"/>
                <a:gd name="T63" fmla="*/ 46 h 254"/>
                <a:gd name="T64" fmla="*/ 83 w 310"/>
                <a:gd name="T65" fmla="*/ 39 h 254"/>
                <a:gd name="T66" fmla="*/ 85 w 310"/>
                <a:gd name="T67" fmla="*/ 34 h 254"/>
                <a:gd name="T68" fmla="*/ 88 w 310"/>
                <a:gd name="T69" fmla="*/ 32 h 254"/>
                <a:gd name="T70" fmla="*/ 80 w 310"/>
                <a:gd name="T71" fmla="*/ 19 h 254"/>
                <a:gd name="T72" fmla="*/ 74 w 310"/>
                <a:gd name="T73" fmla="*/ 19 h 254"/>
                <a:gd name="T74" fmla="*/ 71 w 310"/>
                <a:gd name="T75" fmla="*/ 17 h 254"/>
                <a:gd name="T76" fmla="*/ 64 w 310"/>
                <a:gd name="T77" fmla="*/ 10 h 254"/>
                <a:gd name="T78" fmla="*/ 50 w 310"/>
                <a:gd name="T79" fmla="*/ 14 h 254"/>
                <a:gd name="T80" fmla="*/ 53 w 310"/>
                <a:gd name="T81" fmla="*/ 7 h 254"/>
                <a:gd name="T82" fmla="*/ 44 w 310"/>
                <a:gd name="T83" fmla="*/ 5 h 254"/>
                <a:gd name="T84" fmla="*/ 38 w 310"/>
                <a:gd name="T85" fmla="*/ 5 h 254"/>
                <a:gd name="T86" fmla="*/ 22 w 310"/>
                <a:gd name="T87" fmla="*/ 3 h 254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Freeform 27">
              <a:extLst>
                <a:ext uri="{FF2B5EF4-FFF2-40B4-BE49-F238E27FC236}">
                  <a16:creationId xmlns:a16="http://schemas.microsoft.com/office/drawing/2014/main" id="{6DEC6A52-79BD-470F-AEFC-173932542FD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7 w 59"/>
                <a:gd name="T1" fmla="*/ 0 h 50"/>
                <a:gd name="T2" fmla="*/ 0 w 59"/>
                <a:gd name="T3" fmla="*/ 3 h 50"/>
                <a:gd name="T4" fmla="*/ 9 w 59"/>
                <a:gd name="T5" fmla="*/ 12 h 50"/>
                <a:gd name="T6" fmla="*/ 15 w 59"/>
                <a:gd name="T7" fmla="*/ 15 h 50"/>
                <a:gd name="T8" fmla="*/ 18 w 59"/>
                <a:gd name="T9" fmla="*/ 9 h 50"/>
                <a:gd name="T10" fmla="*/ 14 w 59"/>
                <a:gd name="T11" fmla="*/ 2 h 50"/>
                <a:gd name="T12" fmla="*/ 7 w 59"/>
                <a:gd name="T13" fmla="*/ 0 h 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Freeform 28">
              <a:extLst>
                <a:ext uri="{FF2B5EF4-FFF2-40B4-BE49-F238E27FC236}">
                  <a16:creationId xmlns:a16="http://schemas.microsoft.com/office/drawing/2014/main" id="{F0142B6E-3C09-4F8A-8C1F-FC159C3ED4A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14 w 86"/>
                <a:gd name="T1" fmla="*/ 2 h 57"/>
                <a:gd name="T2" fmla="*/ 8 w 86"/>
                <a:gd name="T3" fmla="*/ 7 h 57"/>
                <a:gd name="T4" fmla="*/ 2 w 86"/>
                <a:gd name="T5" fmla="*/ 8 h 57"/>
                <a:gd name="T6" fmla="*/ 5 w 86"/>
                <a:gd name="T7" fmla="*/ 17 h 57"/>
                <a:gd name="T8" fmla="*/ 24 w 86"/>
                <a:gd name="T9" fmla="*/ 10 h 57"/>
                <a:gd name="T10" fmla="*/ 28 w 86"/>
                <a:gd name="T11" fmla="*/ 5 h 57"/>
                <a:gd name="T12" fmla="*/ 18 w 86"/>
                <a:gd name="T13" fmla="*/ 2 h 57"/>
                <a:gd name="T14" fmla="*/ 14 w 86"/>
                <a:gd name="T15" fmla="*/ 2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68FE7F6A-B98B-409F-A1BD-2BC7ABFEFDB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12 w 73"/>
                <a:gd name="T1" fmla="*/ 0 h 34"/>
                <a:gd name="T2" fmla="*/ 3 w 73"/>
                <a:gd name="T3" fmla="*/ 5 h 34"/>
                <a:gd name="T4" fmla="*/ 7 w 73"/>
                <a:gd name="T5" fmla="*/ 10 h 34"/>
                <a:gd name="T6" fmla="*/ 16 w 73"/>
                <a:gd name="T7" fmla="*/ 8 h 34"/>
                <a:gd name="T8" fmla="*/ 19 w 73"/>
                <a:gd name="T9" fmla="*/ 6 h 34"/>
                <a:gd name="T10" fmla="*/ 12 w 73"/>
                <a:gd name="T11" fmla="*/ 0 h 3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30">
              <a:extLst>
                <a:ext uri="{FF2B5EF4-FFF2-40B4-BE49-F238E27FC236}">
                  <a16:creationId xmlns:a16="http://schemas.microsoft.com/office/drawing/2014/main" id="{73C44A18-898B-4AD5-9F80-81590C8E2D4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19 w 85"/>
                <a:gd name="T1" fmla="*/ 4 h 45"/>
                <a:gd name="T2" fmla="*/ 9 w 85"/>
                <a:gd name="T3" fmla="*/ 2 h 45"/>
                <a:gd name="T4" fmla="*/ 0 w 85"/>
                <a:gd name="T5" fmla="*/ 6 h 45"/>
                <a:gd name="T6" fmla="*/ 13 w 85"/>
                <a:gd name="T7" fmla="*/ 11 h 45"/>
                <a:gd name="T8" fmla="*/ 20 w 85"/>
                <a:gd name="T9" fmla="*/ 13 h 45"/>
                <a:gd name="T10" fmla="*/ 26 w 85"/>
                <a:gd name="T11" fmla="*/ 6 h 45"/>
                <a:gd name="T12" fmla="*/ 26 w 85"/>
                <a:gd name="T13" fmla="*/ 2 h 45"/>
                <a:gd name="T14" fmla="*/ 20 w 85"/>
                <a:gd name="T15" fmla="*/ 0 h 45"/>
                <a:gd name="T16" fmla="*/ 19 w 85"/>
                <a:gd name="T17" fmla="*/ 4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7A27C1B5-D5A2-46FD-870E-60D0E4C403F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5 w 58"/>
                <a:gd name="T1" fmla="*/ 2 h 31"/>
                <a:gd name="T2" fmla="*/ 0 w 58"/>
                <a:gd name="T3" fmla="*/ 7 h 31"/>
                <a:gd name="T4" fmla="*/ 6 w 58"/>
                <a:gd name="T5" fmla="*/ 10 h 31"/>
                <a:gd name="T6" fmla="*/ 9 w 58"/>
                <a:gd name="T7" fmla="*/ 7 h 31"/>
                <a:gd name="T8" fmla="*/ 17 w 58"/>
                <a:gd name="T9" fmla="*/ 4 h 31"/>
                <a:gd name="T10" fmla="*/ 14 w 58"/>
                <a:gd name="T11" fmla="*/ 0 h 31"/>
                <a:gd name="T12" fmla="*/ 5 w 58"/>
                <a:gd name="T13" fmla="*/ 2 h 3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32">
              <a:extLst>
                <a:ext uri="{FF2B5EF4-FFF2-40B4-BE49-F238E27FC236}">
                  <a16:creationId xmlns:a16="http://schemas.microsoft.com/office/drawing/2014/main" id="{758597CE-E91B-4BC2-854E-CB488CDCA06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13 w 152"/>
                <a:gd name="T1" fmla="*/ 0 h 102"/>
                <a:gd name="T2" fmla="*/ 5 w 152"/>
                <a:gd name="T3" fmla="*/ 2 h 102"/>
                <a:gd name="T4" fmla="*/ 2 w 152"/>
                <a:gd name="T5" fmla="*/ 13 h 102"/>
                <a:gd name="T6" fmla="*/ 4 w 152"/>
                <a:gd name="T7" fmla="*/ 18 h 102"/>
                <a:gd name="T8" fmla="*/ 0 w 152"/>
                <a:gd name="T9" fmla="*/ 23 h 102"/>
                <a:gd name="T10" fmla="*/ 18 w 152"/>
                <a:gd name="T11" fmla="*/ 28 h 102"/>
                <a:gd name="T12" fmla="*/ 26 w 152"/>
                <a:gd name="T13" fmla="*/ 29 h 102"/>
                <a:gd name="T14" fmla="*/ 49 w 152"/>
                <a:gd name="T15" fmla="*/ 28 h 102"/>
                <a:gd name="T16" fmla="*/ 24 w 152"/>
                <a:gd name="T17" fmla="*/ 23 h 102"/>
                <a:gd name="T18" fmla="*/ 17 w 152"/>
                <a:gd name="T19" fmla="*/ 20 h 102"/>
                <a:gd name="T20" fmla="*/ 14 w 152"/>
                <a:gd name="T21" fmla="*/ 17 h 102"/>
                <a:gd name="T22" fmla="*/ 17 w 152"/>
                <a:gd name="T23" fmla="*/ 11 h 102"/>
                <a:gd name="T24" fmla="*/ 13 w 152"/>
                <a:gd name="T25" fmla="*/ 0 h 10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33">
              <a:extLst>
                <a:ext uri="{FF2B5EF4-FFF2-40B4-BE49-F238E27FC236}">
                  <a16:creationId xmlns:a16="http://schemas.microsoft.com/office/drawing/2014/main" id="{9ED936CF-50FE-428F-996D-14CBF659169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10 w 34"/>
                <a:gd name="T1" fmla="*/ 0 h 20"/>
                <a:gd name="T2" fmla="*/ 7 w 34"/>
                <a:gd name="T3" fmla="*/ 6 h 20"/>
                <a:gd name="T4" fmla="*/ 1 w 34"/>
                <a:gd name="T5" fmla="*/ 6 h 20"/>
                <a:gd name="T6" fmla="*/ 1 w 34"/>
                <a:gd name="T7" fmla="*/ 2 h 20"/>
                <a:gd name="T8" fmla="*/ 10 w 34"/>
                <a:gd name="T9" fmla="*/ 0 h 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34">
              <a:extLst>
                <a:ext uri="{FF2B5EF4-FFF2-40B4-BE49-F238E27FC236}">
                  <a16:creationId xmlns:a16="http://schemas.microsoft.com/office/drawing/2014/main" id="{BB0BC1E3-A191-4252-A7BA-3E17DEB2F98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5 w 21"/>
                <a:gd name="T3" fmla="*/ 5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35">
              <a:extLst>
                <a:ext uri="{FF2B5EF4-FFF2-40B4-BE49-F238E27FC236}">
                  <a16:creationId xmlns:a16="http://schemas.microsoft.com/office/drawing/2014/main" id="{268D7562-8287-44CF-8333-6E2D92E8215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2 w 21"/>
                <a:gd name="T1" fmla="*/ 0 h 16"/>
                <a:gd name="T2" fmla="*/ 5 w 21"/>
                <a:gd name="T3" fmla="*/ 5 h 16"/>
                <a:gd name="T4" fmla="*/ 2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36">
              <a:extLst>
                <a:ext uri="{FF2B5EF4-FFF2-40B4-BE49-F238E27FC236}">
                  <a16:creationId xmlns:a16="http://schemas.microsoft.com/office/drawing/2014/main" id="{507835F0-DA92-41A8-8B69-3B6668A7134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1 w 21"/>
                <a:gd name="T1" fmla="*/ 0 h 16"/>
                <a:gd name="T2" fmla="*/ 3 w 21"/>
                <a:gd name="T3" fmla="*/ 5 h 16"/>
                <a:gd name="T4" fmla="*/ 1 w 21"/>
                <a:gd name="T5" fmla="*/ 0 h 1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37">
              <a:extLst>
                <a:ext uri="{FF2B5EF4-FFF2-40B4-BE49-F238E27FC236}">
                  <a16:creationId xmlns:a16="http://schemas.microsoft.com/office/drawing/2014/main" id="{23FF30E9-F0A9-4FB4-A929-106B5E1EC0F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4 w 51"/>
                <a:gd name="T1" fmla="*/ 0 h 24"/>
                <a:gd name="T2" fmla="*/ 2 w 51"/>
                <a:gd name="T3" fmla="*/ 6 h 24"/>
                <a:gd name="T4" fmla="*/ 8 w 51"/>
                <a:gd name="T5" fmla="*/ 8 h 24"/>
                <a:gd name="T6" fmla="*/ 10 w 51"/>
                <a:gd name="T7" fmla="*/ 2 h 24"/>
                <a:gd name="T8" fmla="*/ 4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38">
              <a:extLst>
                <a:ext uri="{FF2B5EF4-FFF2-40B4-BE49-F238E27FC236}">
                  <a16:creationId xmlns:a16="http://schemas.microsoft.com/office/drawing/2014/main" id="{944C746F-0B9C-4EB1-812A-6E1F313905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4 w 51"/>
                <a:gd name="T1" fmla="*/ 0 h 24"/>
                <a:gd name="T2" fmla="*/ 2 w 51"/>
                <a:gd name="T3" fmla="*/ 6 h 24"/>
                <a:gd name="T4" fmla="*/ 8 w 51"/>
                <a:gd name="T5" fmla="*/ 8 h 24"/>
                <a:gd name="T6" fmla="*/ 10 w 51"/>
                <a:gd name="T7" fmla="*/ 2 h 24"/>
                <a:gd name="T8" fmla="*/ 4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39">
              <a:extLst>
                <a:ext uri="{FF2B5EF4-FFF2-40B4-BE49-F238E27FC236}">
                  <a16:creationId xmlns:a16="http://schemas.microsoft.com/office/drawing/2014/main" id="{2A80A808-515C-4CDA-9173-648CC1E5CCF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5 w 51"/>
                <a:gd name="T1" fmla="*/ 0 h 24"/>
                <a:gd name="T2" fmla="*/ 2 w 51"/>
                <a:gd name="T3" fmla="*/ 6 h 24"/>
                <a:gd name="T4" fmla="*/ 9 w 51"/>
                <a:gd name="T5" fmla="*/ 8 h 24"/>
                <a:gd name="T6" fmla="*/ 11 w 51"/>
                <a:gd name="T7" fmla="*/ 2 h 24"/>
                <a:gd name="T8" fmla="*/ 5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40">
              <a:extLst>
                <a:ext uri="{FF2B5EF4-FFF2-40B4-BE49-F238E27FC236}">
                  <a16:creationId xmlns:a16="http://schemas.microsoft.com/office/drawing/2014/main" id="{D11650F0-7BB6-4CB4-AB14-920FEA4816B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4 w 51"/>
                <a:gd name="T1" fmla="*/ 0 h 24"/>
                <a:gd name="T2" fmla="*/ 2 w 51"/>
                <a:gd name="T3" fmla="*/ 6 h 24"/>
                <a:gd name="T4" fmla="*/ 8 w 51"/>
                <a:gd name="T5" fmla="*/ 8 h 24"/>
                <a:gd name="T6" fmla="*/ 10 w 51"/>
                <a:gd name="T7" fmla="*/ 2 h 24"/>
                <a:gd name="T8" fmla="*/ 4 w 51"/>
                <a:gd name="T9" fmla="*/ 0 h 2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41">
              <a:extLst>
                <a:ext uri="{FF2B5EF4-FFF2-40B4-BE49-F238E27FC236}">
                  <a16:creationId xmlns:a16="http://schemas.microsoft.com/office/drawing/2014/main" id="{54CD05D7-1F21-4FD7-8835-84D12CA493E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9 w 929"/>
                <a:gd name="T1" fmla="*/ 17 h 462"/>
                <a:gd name="T2" fmla="*/ 1 w 929"/>
                <a:gd name="T3" fmla="*/ 29 h 462"/>
                <a:gd name="T4" fmla="*/ 11 w 929"/>
                <a:gd name="T5" fmla="*/ 31 h 462"/>
                <a:gd name="T6" fmla="*/ 5 w 929"/>
                <a:gd name="T7" fmla="*/ 37 h 462"/>
                <a:gd name="T8" fmla="*/ 32 w 929"/>
                <a:gd name="T9" fmla="*/ 43 h 462"/>
                <a:gd name="T10" fmla="*/ 44 w 929"/>
                <a:gd name="T11" fmla="*/ 41 h 462"/>
                <a:gd name="T12" fmla="*/ 79 w 929"/>
                <a:gd name="T13" fmla="*/ 24 h 462"/>
                <a:gd name="T14" fmla="*/ 95 w 929"/>
                <a:gd name="T15" fmla="*/ 21 h 462"/>
                <a:gd name="T16" fmla="*/ 102 w 929"/>
                <a:gd name="T17" fmla="*/ 25 h 462"/>
                <a:gd name="T18" fmla="*/ 86 w 929"/>
                <a:gd name="T19" fmla="*/ 28 h 462"/>
                <a:gd name="T20" fmla="*/ 76 w 929"/>
                <a:gd name="T21" fmla="*/ 35 h 462"/>
                <a:gd name="T22" fmla="*/ 79 w 929"/>
                <a:gd name="T23" fmla="*/ 37 h 462"/>
                <a:gd name="T24" fmla="*/ 82 w 929"/>
                <a:gd name="T25" fmla="*/ 49 h 462"/>
                <a:gd name="T26" fmla="*/ 110 w 929"/>
                <a:gd name="T27" fmla="*/ 61 h 462"/>
                <a:gd name="T28" fmla="*/ 106 w 929"/>
                <a:gd name="T29" fmla="*/ 66 h 462"/>
                <a:gd name="T30" fmla="*/ 116 w 929"/>
                <a:gd name="T31" fmla="*/ 77 h 462"/>
                <a:gd name="T32" fmla="*/ 110 w 929"/>
                <a:gd name="T33" fmla="*/ 84 h 462"/>
                <a:gd name="T34" fmla="*/ 102 w 929"/>
                <a:gd name="T35" fmla="*/ 93 h 462"/>
                <a:gd name="T36" fmla="*/ 93 w 929"/>
                <a:gd name="T37" fmla="*/ 102 h 462"/>
                <a:gd name="T38" fmla="*/ 92 w 929"/>
                <a:gd name="T39" fmla="*/ 133 h 462"/>
                <a:gd name="T40" fmla="*/ 105 w 929"/>
                <a:gd name="T41" fmla="*/ 140 h 462"/>
                <a:gd name="T42" fmla="*/ 122 w 929"/>
                <a:gd name="T43" fmla="*/ 142 h 462"/>
                <a:gd name="T44" fmla="*/ 130 w 929"/>
                <a:gd name="T45" fmla="*/ 133 h 462"/>
                <a:gd name="T46" fmla="*/ 160 w 929"/>
                <a:gd name="T47" fmla="*/ 112 h 462"/>
                <a:gd name="T48" fmla="*/ 180 w 929"/>
                <a:gd name="T49" fmla="*/ 105 h 462"/>
                <a:gd name="T50" fmla="*/ 204 w 929"/>
                <a:gd name="T51" fmla="*/ 97 h 462"/>
                <a:gd name="T52" fmla="*/ 227 w 929"/>
                <a:gd name="T53" fmla="*/ 91 h 462"/>
                <a:gd name="T54" fmla="*/ 240 w 929"/>
                <a:gd name="T55" fmla="*/ 82 h 462"/>
                <a:gd name="T56" fmla="*/ 252 w 929"/>
                <a:gd name="T57" fmla="*/ 63 h 462"/>
                <a:gd name="T58" fmla="*/ 252 w 929"/>
                <a:gd name="T59" fmla="*/ 48 h 462"/>
                <a:gd name="T60" fmla="*/ 252 w 929"/>
                <a:gd name="T61" fmla="*/ 39 h 462"/>
                <a:gd name="T62" fmla="*/ 262 w 929"/>
                <a:gd name="T63" fmla="*/ 28 h 462"/>
                <a:gd name="T64" fmla="*/ 276 w 929"/>
                <a:gd name="T65" fmla="*/ 29 h 462"/>
                <a:gd name="T66" fmla="*/ 291 w 929"/>
                <a:gd name="T67" fmla="*/ 16 h 462"/>
                <a:gd name="T68" fmla="*/ 279 w 929"/>
                <a:gd name="T69" fmla="*/ 17 h 462"/>
                <a:gd name="T70" fmla="*/ 267 w 929"/>
                <a:gd name="T71" fmla="*/ 14 h 462"/>
                <a:gd name="T72" fmla="*/ 250 w 929"/>
                <a:gd name="T73" fmla="*/ 7 h 462"/>
                <a:gd name="T74" fmla="*/ 202 w 929"/>
                <a:gd name="T75" fmla="*/ 7 h 462"/>
                <a:gd name="T76" fmla="*/ 184 w 929"/>
                <a:gd name="T77" fmla="*/ 12 h 462"/>
                <a:gd name="T78" fmla="*/ 175 w 929"/>
                <a:gd name="T79" fmla="*/ 12 h 462"/>
                <a:gd name="T80" fmla="*/ 163 w 929"/>
                <a:gd name="T81" fmla="*/ 16 h 462"/>
                <a:gd name="T82" fmla="*/ 151 w 929"/>
                <a:gd name="T83" fmla="*/ 9 h 462"/>
                <a:gd name="T84" fmla="*/ 136 w 929"/>
                <a:gd name="T85" fmla="*/ 12 h 462"/>
                <a:gd name="T86" fmla="*/ 115 w 929"/>
                <a:gd name="T87" fmla="*/ 16 h 462"/>
                <a:gd name="T88" fmla="*/ 129 w 929"/>
                <a:gd name="T89" fmla="*/ 12 h 462"/>
                <a:gd name="T90" fmla="*/ 111 w 929"/>
                <a:gd name="T91" fmla="*/ 2 h 462"/>
                <a:gd name="T92" fmla="*/ 105 w 929"/>
                <a:gd name="T93" fmla="*/ 1 h 462"/>
                <a:gd name="T94" fmla="*/ 99 w 929"/>
                <a:gd name="T95" fmla="*/ 2 h 462"/>
                <a:gd name="T96" fmla="*/ 76 w 929"/>
                <a:gd name="T97" fmla="*/ 5 h 462"/>
                <a:gd name="T98" fmla="*/ 50 w 929"/>
                <a:gd name="T99" fmla="*/ 9 h 462"/>
                <a:gd name="T100" fmla="*/ 34 w 929"/>
                <a:gd name="T101" fmla="*/ 7 h 462"/>
                <a:gd name="T102" fmla="*/ 36 w 929"/>
                <a:gd name="T103" fmla="*/ 21 h 462"/>
                <a:gd name="T104" fmla="*/ 32 w 929"/>
                <a:gd name="T105" fmla="*/ 16 h 462"/>
                <a:gd name="T106" fmla="*/ 19 w 929"/>
                <a:gd name="T107" fmla="*/ 13 h 46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42">
              <a:extLst>
                <a:ext uri="{FF2B5EF4-FFF2-40B4-BE49-F238E27FC236}">
                  <a16:creationId xmlns:a16="http://schemas.microsoft.com/office/drawing/2014/main" id="{F7DDD383-C253-4D85-A562-AE58380C746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11 w 52"/>
                <a:gd name="T1" fmla="*/ 0 h 32"/>
                <a:gd name="T2" fmla="*/ 3 w 52"/>
                <a:gd name="T3" fmla="*/ 6 h 32"/>
                <a:gd name="T4" fmla="*/ 8 w 52"/>
                <a:gd name="T5" fmla="*/ 11 h 32"/>
                <a:gd name="T6" fmla="*/ 14 w 52"/>
                <a:gd name="T7" fmla="*/ 10 h 32"/>
                <a:gd name="T8" fmla="*/ 11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43">
              <a:extLst>
                <a:ext uri="{FF2B5EF4-FFF2-40B4-BE49-F238E27FC236}">
                  <a16:creationId xmlns:a16="http://schemas.microsoft.com/office/drawing/2014/main" id="{16A32BDE-0AD6-453A-BA28-667C8378787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31 w 172"/>
                <a:gd name="T1" fmla="*/ 3 h 72"/>
                <a:gd name="T2" fmla="*/ 20 w 172"/>
                <a:gd name="T3" fmla="*/ 2 h 72"/>
                <a:gd name="T4" fmla="*/ 16 w 172"/>
                <a:gd name="T5" fmla="*/ 0 h 72"/>
                <a:gd name="T6" fmla="*/ 0 w 172"/>
                <a:gd name="T7" fmla="*/ 9 h 72"/>
                <a:gd name="T8" fmla="*/ 9 w 172"/>
                <a:gd name="T9" fmla="*/ 13 h 72"/>
                <a:gd name="T10" fmla="*/ 13 w 172"/>
                <a:gd name="T11" fmla="*/ 20 h 72"/>
                <a:gd name="T12" fmla="*/ 20 w 172"/>
                <a:gd name="T13" fmla="*/ 22 h 72"/>
                <a:gd name="T14" fmla="*/ 24 w 172"/>
                <a:gd name="T15" fmla="*/ 23 h 72"/>
                <a:gd name="T16" fmla="*/ 40 w 172"/>
                <a:gd name="T17" fmla="*/ 20 h 72"/>
                <a:gd name="T18" fmla="*/ 53 w 172"/>
                <a:gd name="T19" fmla="*/ 14 h 72"/>
                <a:gd name="T20" fmla="*/ 45 w 172"/>
                <a:gd name="T21" fmla="*/ 6 h 72"/>
                <a:gd name="T22" fmla="*/ 42 w 172"/>
                <a:gd name="T23" fmla="*/ 2 h 72"/>
                <a:gd name="T24" fmla="*/ 31 w 172"/>
                <a:gd name="T25" fmla="*/ 3 h 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44">
              <a:extLst>
                <a:ext uri="{FF2B5EF4-FFF2-40B4-BE49-F238E27FC236}">
                  <a16:creationId xmlns:a16="http://schemas.microsoft.com/office/drawing/2014/main" id="{B202D45B-5355-4914-9051-A1BB0164616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11 w 52"/>
                <a:gd name="T1" fmla="*/ 0 h 32"/>
                <a:gd name="T2" fmla="*/ 3 w 52"/>
                <a:gd name="T3" fmla="*/ 6 h 32"/>
                <a:gd name="T4" fmla="*/ 8 w 52"/>
                <a:gd name="T5" fmla="*/ 11 h 32"/>
                <a:gd name="T6" fmla="*/ 14 w 52"/>
                <a:gd name="T7" fmla="*/ 10 h 32"/>
                <a:gd name="T8" fmla="*/ 11 w 52"/>
                <a:gd name="T9" fmla="*/ 0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45">
              <a:extLst>
                <a:ext uri="{FF2B5EF4-FFF2-40B4-BE49-F238E27FC236}">
                  <a16:creationId xmlns:a16="http://schemas.microsoft.com/office/drawing/2014/main" id="{C73903CC-5305-4484-9479-73D81CA3417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61 w 206"/>
                <a:gd name="T1" fmla="*/ 2 h 85"/>
                <a:gd name="T2" fmla="*/ 33 w 206"/>
                <a:gd name="T3" fmla="*/ 3 h 85"/>
                <a:gd name="T4" fmla="*/ 35 w 206"/>
                <a:gd name="T5" fmla="*/ 7 h 85"/>
                <a:gd name="T6" fmla="*/ 35 w 206"/>
                <a:gd name="T7" fmla="*/ 10 h 85"/>
                <a:gd name="T8" fmla="*/ 29 w 206"/>
                <a:gd name="T9" fmla="*/ 8 h 85"/>
                <a:gd name="T10" fmla="*/ 25 w 206"/>
                <a:gd name="T11" fmla="*/ 5 h 85"/>
                <a:gd name="T12" fmla="*/ 8 w 206"/>
                <a:gd name="T13" fmla="*/ 8 h 85"/>
                <a:gd name="T14" fmla="*/ 10 w 206"/>
                <a:gd name="T15" fmla="*/ 15 h 85"/>
                <a:gd name="T16" fmla="*/ 17 w 206"/>
                <a:gd name="T17" fmla="*/ 16 h 85"/>
                <a:gd name="T18" fmla="*/ 24 w 206"/>
                <a:gd name="T19" fmla="*/ 22 h 85"/>
                <a:gd name="T20" fmla="*/ 29 w 206"/>
                <a:gd name="T21" fmla="*/ 26 h 85"/>
                <a:gd name="T22" fmla="*/ 35 w 206"/>
                <a:gd name="T23" fmla="*/ 20 h 85"/>
                <a:gd name="T24" fmla="*/ 38 w 206"/>
                <a:gd name="T25" fmla="*/ 18 h 85"/>
                <a:gd name="T26" fmla="*/ 41 w 206"/>
                <a:gd name="T27" fmla="*/ 14 h 85"/>
                <a:gd name="T28" fmla="*/ 53 w 206"/>
                <a:gd name="T29" fmla="*/ 10 h 85"/>
                <a:gd name="T30" fmla="*/ 60 w 206"/>
                <a:gd name="T31" fmla="*/ 10 h 85"/>
                <a:gd name="T32" fmla="*/ 64 w 206"/>
                <a:gd name="T33" fmla="*/ 8 h 85"/>
                <a:gd name="T34" fmla="*/ 61 w 206"/>
                <a:gd name="T35" fmla="*/ 2 h 85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46">
              <a:extLst>
                <a:ext uri="{FF2B5EF4-FFF2-40B4-BE49-F238E27FC236}">
                  <a16:creationId xmlns:a16="http://schemas.microsoft.com/office/drawing/2014/main" id="{85D97E99-FD64-45E6-BE63-C59E55B78E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11 w 64"/>
                <a:gd name="T1" fmla="*/ 2 h 28"/>
                <a:gd name="T2" fmla="*/ 3 w 64"/>
                <a:gd name="T3" fmla="*/ 2 h 28"/>
                <a:gd name="T4" fmla="*/ 8 w 64"/>
                <a:gd name="T5" fmla="*/ 9 h 28"/>
                <a:gd name="T6" fmla="*/ 17 w 64"/>
                <a:gd name="T7" fmla="*/ 5 h 28"/>
                <a:gd name="T8" fmla="*/ 11 w 64"/>
                <a:gd name="T9" fmla="*/ 2 h 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47">
              <a:extLst>
                <a:ext uri="{FF2B5EF4-FFF2-40B4-BE49-F238E27FC236}">
                  <a16:creationId xmlns:a16="http://schemas.microsoft.com/office/drawing/2014/main" id="{F6AF431B-4918-4350-8A1B-A508335466D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7 w 146"/>
                <a:gd name="T1" fmla="*/ 6 h 176"/>
                <a:gd name="T2" fmla="*/ 0 w 146"/>
                <a:gd name="T3" fmla="*/ 8 h 176"/>
                <a:gd name="T4" fmla="*/ 4 w 146"/>
                <a:gd name="T5" fmla="*/ 14 h 176"/>
                <a:gd name="T6" fmla="*/ 10 w 146"/>
                <a:gd name="T7" fmla="*/ 28 h 176"/>
                <a:gd name="T8" fmla="*/ 16 w 146"/>
                <a:gd name="T9" fmla="*/ 29 h 176"/>
                <a:gd name="T10" fmla="*/ 16 w 146"/>
                <a:gd name="T11" fmla="*/ 34 h 176"/>
                <a:gd name="T12" fmla="*/ 9 w 146"/>
                <a:gd name="T13" fmla="*/ 36 h 176"/>
                <a:gd name="T14" fmla="*/ 5 w 146"/>
                <a:gd name="T15" fmla="*/ 42 h 176"/>
                <a:gd name="T16" fmla="*/ 5 w 146"/>
                <a:gd name="T17" fmla="*/ 44 h 176"/>
                <a:gd name="T18" fmla="*/ 9 w 146"/>
                <a:gd name="T19" fmla="*/ 45 h 176"/>
                <a:gd name="T20" fmla="*/ 5 w 146"/>
                <a:gd name="T21" fmla="*/ 53 h 176"/>
                <a:gd name="T22" fmla="*/ 6 w 146"/>
                <a:gd name="T23" fmla="*/ 56 h 176"/>
                <a:gd name="T24" fmla="*/ 10 w 146"/>
                <a:gd name="T25" fmla="*/ 54 h 176"/>
                <a:gd name="T26" fmla="*/ 18 w 146"/>
                <a:gd name="T27" fmla="*/ 53 h 176"/>
                <a:gd name="T28" fmla="*/ 29 w 146"/>
                <a:gd name="T29" fmla="*/ 54 h 176"/>
                <a:gd name="T30" fmla="*/ 34 w 146"/>
                <a:gd name="T31" fmla="*/ 53 h 176"/>
                <a:gd name="T32" fmla="*/ 38 w 146"/>
                <a:gd name="T33" fmla="*/ 53 h 176"/>
                <a:gd name="T34" fmla="*/ 40 w 146"/>
                <a:gd name="T35" fmla="*/ 45 h 176"/>
                <a:gd name="T36" fmla="*/ 45 w 146"/>
                <a:gd name="T37" fmla="*/ 42 h 176"/>
                <a:gd name="T38" fmla="*/ 34 w 146"/>
                <a:gd name="T39" fmla="*/ 35 h 176"/>
                <a:gd name="T40" fmla="*/ 28 w 146"/>
                <a:gd name="T41" fmla="*/ 26 h 176"/>
                <a:gd name="T42" fmla="*/ 25 w 146"/>
                <a:gd name="T43" fmla="*/ 22 h 176"/>
                <a:gd name="T44" fmla="*/ 20 w 146"/>
                <a:gd name="T45" fmla="*/ 20 h 176"/>
                <a:gd name="T46" fmla="*/ 27 w 146"/>
                <a:gd name="T47" fmla="*/ 15 h 176"/>
                <a:gd name="T48" fmla="*/ 20 w 146"/>
                <a:gd name="T49" fmla="*/ 10 h 176"/>
                <a:gd name="T50" fmla="*/ 22 w 146"/>
                <a:gd name="T51" fmla="*/ 5 h 176"/>
                <a:gd name="T52" fmla="*/ 14 w 146"/>
                <a:gd name="T53" fmla="*/ 1 h 176"/>
                <a:gd name="T54" fmla="*/ 9 w 146"/>
                <a:gd name="T55" fmla="*/ 3 h 176"/>
                <a:gd name="T56" fmla="*/ 7 w 146"/>
                <a:gd name="T57" fmla="*/ 6 h 17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48">
              <a:extLst>
                <a:ext uri="{FF2B5EF4-FFF2-40B4-BE49-F238E27FC236}">
                  <a16:creationId xmlns:a16="http://schemas.microsoft.com/office/drawing/2014/main" id="{5659EAC9-0148-4F89-8EA2-E8C769F12DD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19 w 92"/>
                <a:gd name="T1" fmla="*/ 1 h 92"/>
                <a:gd name="T2" fmla="*/ 26 w 92"/>
                <a:gd name="T3" fmla="*/ 2 h 92"/>
                <a:gd name="T4" fmla="*/ 29 w 92"/>
                <a:gd name="T5" fmla="*/ 7 h 92"/>
                <a:gd name="T6" fmla="*/ 25 w 92"/>
                <a:gd name="T7" fmla="*/ 14 h 92"/>
                <a:gd name="T8" fmla="*/ 15 w 92"/>
                <a:gd name="T9" fmla="*/ 22 h 92"/>
                <a:gd name="T10" fmla="*/ 6 w 92"/>
                <a:gd name="T11" fmla="*/ 27 h 92"/>
                <a:gd name="T12" fmla="*/ 3 w 92"/>
                <a:gd name="T13" fmla="*/ 21 h 92"/>
                <a:gd name="T14" fmla="*/ 6 w 92"/>
                <a:gd name="T15" fmla="*/ 19 h 92"/>
                <a:gd name="T16" fmla="*/ 5 w 92"/>
                <a:gd name="T17" fmla="*/ 13 h 92"/>
                <a:gd name="T18" fmla="*/ 13 w 92"/>
                <a:gd name="T19" fmla="*/ 9 h 92"/>
                <a:gd name="T20" fmla="*/ 19 w 92"/>
                <a:gd name="T21" fmla="*/ 1 h 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49">
              <a:extLst>
                <a:ext uri="{FF2B5EF4-FFF2-40B4-BE49-F238E27FC236}">
                  <a16:creationId xmlns:a16="http://schemas.microsoft.com/office/drawing/2014/main" id="{DC8FAB61-F4DD-4577-858C-ADFBF1B5BF8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67 w 633"/>
                <a:gd name="T1" fmla="*/ 4 h 660"/>
                <a:gd name="T2" fmla="*/ 55 w 633"/>
                <a:gd name="T3" fmla="*/ 6 h 660"/>
                <a:gd name="T4" fmla="*/ 46 w 633"/>
                <a:gd name="T5" fmla="*/ 17 h 660"/>
                <a:gd name="T6" fmla="*/ 32 w 633"/>
                <a:gd name="T7" fmla="*/ 19 h 660"/>
                <a:gd name="T8" fmla="*/ 26 w 633"/>
                <a:gd name="T9" fmla="*/ 24 h 660"/>
                <a:gd name="T10" fmla="*/ 21 w 633"/>
                <a:gd name="T11" fmla="*/ 37 h 660"/>
                <a:gd name="T12" fmla="*/ 11 w 633"/>
                <a:gd name="T13" fmla="*/ 53 h 660"/>
                <a:gd name="T14" fmla="*/ 0 w 633"/>
                <a:gd name="T15" fmla="*/ 57 h 660"/>
                <a:gd name="T16" fmla="*/ 22 w 633"/>
                <a:gd name="T17" fmla="*/ 103 h 660"/>
                <a:gd name="T18" fmla="*/ 37 w 633"/>
                <a:gd name="T19" fmla="*/ 135 h 660"/>
                <a:gd name="T20" fmla="*/ 46 w 633"/>
                <a:gd name="T21" fmla="*/ 140 h 660"/>
                <a:gd name="T22" fmla="*/ 52 w 633"/>
                <a:gd name="T23" fmla="*/ 143 h 660"/>
                <a:gd name="T24" fmla="*/ 72 w 633"/>
                <a:gd name="T25" fmla="*/ 137 h 660"/>
                <a:gd name="T26" fmla="*/ 79 w 633"/>
                <a:gd name="T27" fmla="*/ 134 h 660"/>
                <a:gd name="T28" fmla="*/ 94 w 633"/>
                <a:gd name="T29" fmla="*/ 143 h 660"/>
                <a:gd name="T30" fmla="*/ 102 w 633"/>
                <a:gd name="T31" fmla="*/ 167 h 660"/>
                <a:gd name="T32" fmla="*/ 106 w 633"/>
                <a:gd name="T33" fmla="*/ 166 h 660"/>
                <a:gd name="T34" fmla="*/ 109 w 633"/>
                <a:gd name="T35" fmla="*/ 161 h 660"/>
                <a:gd name="T36" fmla="*/ 116 w 633"/>
                <a:gd name="T37" fmla="*/ 173 h 660"/>
                <a:gd name="T38" fmla="*/ 127 w 633"/>
                <a:gd name="T39" fmla="*/ 181 h 660"/>
                <a:gd name="T40" fmla="*/ 137 w 633"/>
                <a:gd name="T41" fmla="*/ 191 h 660"/>
                <a:gd name="T42" fmla="*/ 139 w 633"/>
                <a:gd name="T43" fmla="*/ 195 h 660"/>
                <a:gd name="T44" fmla="*/ 143 w 633"/>
                <a:gd name="T45" fmla="*/ 197 h 660"/>
                <a:gd name="T46" fmla="*/ 152 w 633"/>
                <a:gd name="T47" fmla="*/ 207 h 660"/>
                <a:gd name="T48" fmla="*/ 155 w 633"/>
                <a:gd name="T49" fmla="*/ 200 h 660"/>
                <a:gd name="T50" fmla="*/ 170 w 633"/>
                <a:gd name="T51" fmla="*/ 209 h 660"/>
                <a:gd name="T52" fmla="*/ 184 w 633"/>
                <a:gd name="T53" fmla="*/ 207 h 660"/>
                <a:gd name="T54" fmla="*/ 193 w 633"/>
                <a:gd name="T55" fmla="*/ 168 h 660"/>
                <a:gd name="T56" fmla="*/ 198 w 633"/>
                <a:gd name="T57" fmla="*/ 146 h 660"/>
                <a:gd name="T58" fmla="*/ 195 w 633"/>
                <a:gd name="T59" fmla="*/ 116 h 660"/>
                <a:gd name="T60" fmla="*/ 168 w 633"/>
                <a:gd name="T61" fmla="*/ 86 h 660"/>
                <a:gd name="T62" fmla="*/ 166 w 633"/>
                <a:gd name="T63" fmla="*/ 74 h 660"/>
                <a:gd name="T64" fmla="*/ 145 w 633"/>
                <a:gd name="T65" fmla="*/ 57 h 660"/>
                <a:gd name="T66" fmla="*/ 148 w 633"/>
                <a:gd name="T67" fmla="*/ 49 h 660"/>
                <a:gd name="T68" fmla="*/ 143 w 633"/>
                <a:gd name="T69" fmla="*/ 42 h 660"/>
                <a:gd name="T70" fmla="*/ 131 w 633"/>
                <a:gd name="T71" fmla="*/ 25 h 660"/>
                <a:gd name="T72" fmla="*/ 124 w 633"/>
                <a:gd name="T73" fmla="*/ 10 h 660"/>
                <a:gd name="T74" fmla="*/ 122 w 633"/>
                <a:gd name="T75" fmla="*/ 6 h 660"/>
                <a:gd name="T76" fmla="*/ 115 w 633"/>
                <a:gd name="T77" fmla="*/ 48 h 660"/>
                <a:gd name="T78" fmla="*/ 102 w 633"/>
                <a:gd name="T79" fmla="*/ 37 h 660"/>
                <a:gd name="T80" fmla="*/ 92 w 633"/>
                <a:gd name="T81" fmla="*/ 35 h 660"/>
                <a:gd name="T82" fmla="*/ 86 w 633"/>
                <a:gd name="T83" fmla="*/ 28 h 660"/>
                <a:gd name="T84" fmla="*/ 83 w 633"/>
                <a:gd name="T85" fmla="*/ 20 h 660"/>
                <a:gd name="T86" fmla="*/ 87 w 633"/>
                <a:gd name="T87" fmla="*/ 17 h 660"/>
                <a:gd name="T88" fmla="*/ 76 w 633"/>
                <a:gd name="T89" fmla="*/ 6 h 660"/>
                <a:gd name="T90" fmla="*/ 68 w 633"/>
                <a:gd name="T91" fmla="*/ 4 h 660"/>
                <a:gd name="T92" fmla="*/ 64 w 633"/>
                <a:gd name="T93" fmla="*/ 2 h 660"/>
                <a:gd name="T94" fmla="*/ 67 w 633"/>
                <a:gd name="T95" fmla="*/ 4 h 66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50">
              <a:extLst>
                <a:ext uri="{FF2B5EF4-FFF2-40B4-BE49-F238E27FC236}">
                  <a16:creationId xmlns:a16="http://schemas.microsoft.com/office/drawing/2014/main" id="{F8B422FC-B6DE-4FD4-B092-9025819F04C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26 w 426"/>
                <a:gd name="T1" fmla="*/ 20 h 280"/>
                <a:gd name="T2" fmla="*/ 21 w 426"/>
                <a:gd name="T3" fmla="*/ 11 h 280"/>
                <a:gd name="T4" fmla="*/ 20 w 426"/>
                <a:gd name="T5" fmla="*/ 5 h 280"/>
                <a:gd name="T6" fmla="*/ 16 w 426"/>
                <a:gd name="T7" fmla="*/ 4 h 280"/>
                <a:gd name="T8" fmla="*/ 5 w 426"/>
                <a:gd name="T9" fmla="*/ 5 h 280"/>
                <a:gd name="T10" fmla="*/ 14 w 426"/>
                <a:gd name="T11" fmla="*/ 13 h 280"/>
                <a:gd name="T12" fmla="*/ 15 w 426"/>
                <a:gd name="T13" fmla="*/ 17 h 280"/>
                <a:gd name="T14" fmla="*/ 7 w 426"/>
                <a:gd name="T15" fmla="*/ 22 h 280"/>
                <a:gd name="T16" fmla="*/ 28 w 426"/>
                <a:gd name="T17" fmla="*/ 29 h 280"/>
                <a:gd name="T18" fmla="*/ 39 w 426"/>
                <a:gd name="T19" fmla="*/ 35 h 280"/>
                <a:gd name="T20" fmla="*/ 40 w 426"/>
                <a:gd name="T21" fmla="*/ 40 h 280"/>
                <a:gd name="T22" fmla="*/ 44 w 426"/>
                <a:gd name="T23" fmla="*/ 42 h 280"/>
                <a:gd name="T24" fmla="*/ 46 w 426"/>
                <a:gd name="T25" fmla="*/ 50 h 280"/>
                <a:gd name="T26" fmla="*/ 41 w 426"/>
                <a:gd name="T27" fmla="*/ 62 h 280"/>
                <a:gd name="T28" fmla="*/ 57 w 426"/>
                <a:gd name="T29" fmla="*/ 60 h 280"/>
                <a:gd name="T30" fmla="*/ 61 w 426"/>
                <a:gd name="T31" fmla="*/ 69 h 280"/>
                <a:gd name="T32" fmla="*/ 68 w 426"/>
                <a:gd name="T33" fmla="*/ 71 h 280"/>
                <a:gd name="T34" fmla="*/ 72 w 426"/>
                <a:gd name="T35" fmla="*/ 72 h 280"/>
                <a:gd name="T36" fmla="*/ 79 w 426"/>
                <a:gd name="T37" fmla="*/ 71 h 280"/>
                <a:gd name="T38" fmla="*/ 87 w 426"/>
                <a:gd name="T39" fmla="*/ 62 h 280"/>
                <a:gd name="T40" fmla="*/ 106 w 426"/>
                <a:gd name="T41" fmla="*/ 80 h 280"/>
                <a:gd name="T42" fmla="*/ 115 w 426"/>
                <a:gd name="T43" fmla="*/ 89 h 280"/>
                <a:gd name="T44" fmla="*/ 113 w 426"/>
                <a:gd name="T45" fmla="*/ 71 h 280"/>
                <a:gd name="T46" fmla="*/ 106 w 426"/>
                <a:gd name="T47" fmla="*/ 64 h 280"/>
                <a:gd name="T48" fmla="*/ 118 w 426"/>
                <a:gd name="T49" fmla="*/ 53 h 280"/>
                <a:gd name="T50" fmla="*/ 128 w 426"/>
                <a:gd name="T51" fmla="*/ 50 h 280"/>
                <a:gd name="T52" fmla="*/ 133 w 426"/>
                <a:gd name="T53" fmla="*/ 49 h 280"/>
                <a:gd name="T54" fmla="*/ 133 w 426"/>
                <a:gd name="T55" fmla="*/ 44 h 280"/>
                <a:gd name="T56" fmla="*/ 112 w 426"/>
                <a:gd name="T57" fmla="*/ 47 h 280"/>
                <a:gd name="T58" fmla="*/ 96 w 426"/>
                <a:gd name="T59" fmla="*/ 44 h 280"/>
                <a:gd name="T60" fmla="*/ 94 w 426"/>
                <a:gd name="T61" fmla="*/ 41 h 280"/>
                <a:gd name="T62" fmla="*/ 92 w 426"/>
                <a:gd name="T63" fmla="*/ 37 h 280"/>
                <a:gd name="T64" fmla="*/ 70 w 426"/>
                <a:gd name="T65" fmla="*/ 26 h 280"/>
                <a:gd name="T66" fmla="*/ 50 w 426"/>
                <a:gd name="T67" fmla="*/ 20 h 280"/>
                <a:gd name="T68" fmla="*/ 43 w 426"/>
                <a:gd name="T69" fmla="*/ 17 h 280"/>
                <a:gd name="T70" fmla="*/ 25 w 426"/>
                <a:gd name="T71" fmla="*/ 17 h 280"/>
                <a:gd name="T72" fmla="*/ 21 w 426"/>
                <a:gd name="T73" fmla="*/ 11 h 280"/>
                <a:gd name="T74" fmla="*/ 21 w 426"/>
                <a:gd name="T75" fmla="*/ 0 h 28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51">
              <a:extLst>
                <a:ext uri="{FF2B5EF4-FFF2-40B4-BE49-F238E27FC236}">
                  <a16:creationId xmlns:a16="http://schemas.microsoft.com/office/drawing/2014/main" id="{865C08A8-F6C8-40F8-940F-16A971F078E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6 w 416"/>
                <a:gd name="T3" fmla="*/ 12 h 282"/>
                <a:gd name="T4" fmla="*/ 9 w 416"/>
                <a:gd name="T5" fmla="*/ 16 h 282"/>
                <a:gd name="T6" fmla="*/ 26 w 416"/>
                <a:gd name="T7" fmla="*/ 28 h 282"/>
                <a:gd name="T8" fmla="*/ 37 w 416"/>
                <a:gd name="T9" fmla="*/ 36 h 282"/>
                <a:gd name="T10" fmla="*/ 41 w 416"/>
                <a:gd name="T11" fmla="*/ 38 h 282"/>
                <a:gd name="T12" fmla="*/ 43 w 416"/>
                <a:gd name="T13" fmla="*/ 52 h 282"/>
                <a:gd name="T14" fmla="*/ 37 w 416"/>
                <a:gd name="T15" fmla="*/ 63 h 282"/>
                <a:gd name="T16" fmla="*/ 43 w 416"/>
                <a:gd name="T17" fmla="*/ 61 h 282"/>
                <a:gd name="T18" fmla="*/ 46 w 416"/>
                <a:gd name="T19" fmla="*/ 59 h 282"/>
                <a:gd name="T20" fmla="*/ 50 w 416"/>
                <a:gd name="T21" fmla="*/ 63 h 282"/>
                <a:gd name="T22" fmla="*/ 58 w 416"/>
                <a:gd name="T23" fmla="*/ 68 h 282"/>
                <a:gd name="T24" fmla="*/ 65 w 416"/>
                <a:gd name="T25" fmla="*/ 73 h 282"/>
                <a:gd name="T26" fmla="*/ 75 w 416"/>
                <a:gd name="T27" fmla="*/ 69 h 282"/>
                <a:gd name="T28" fmla="*/ 77 w 416"/>
                <a:gd name="T29" fmla="*/ 61 h 282"/>
                <a:gd name="T30" fmla="*/ 84 w 416"/>
                <a:gd name="T31" fmla="*/ 63 h 282"/>
                <a:gd name="T32" fmla="*/ 91 w 416"/>
                <a:gd name="T33" fmla="*/ 66 h 282"/>
                <a:gd name="T34" fmla="*/ 106 w 416"/>
                <a:gd name="T35" fmla="*/ 88 h 282"/>
                <a:gd name="T36" fmla="*/ 111 w 416"/>
                <a:gd name="T37" fmla="*/ 87 h 282"/>
                <a:gd name="T38" fmla="*/ 110 w 416"/>
                <a:gd name="T39" fmla="*/ 79 h 282"/>
                <a:gd name="T40" fmla="*/ 99 w 416"/>
                <a:gd name="T41" fmla="*/ 61 h 282"/>
                <a:gd name="T42" fmla="*/ 112 w 416"/>
                <a:gd name="T43" fmla="*/ 55 h 282"/>
                <a:gd name="T44" fmla="*/ 127 w 416"/>
                <a:gd name="T45" fmla="*/ 46 h 282"/>
                <a:gd name="T46" fmla="*/ 128 w 416"/>
                <a:gd name="T47" fmla="*/ 37 h 282"/>
                <a:gd name="T48" fmla="*/ 114 w 416"/>
                <a:gd name="T49" fmla="*/ 43 h 282"/>
                <a:gd name="T50" fmla="*/ 96 w 416"/>
                <a:gd name="T51" fmla="*/ 43 h 282"/>
                <a:gd name="T52" fmla="*/ 82 w 416"/>
                <a:gd name="T53" fmla="*/ 31 h 282"/>
                <a:gd name="T54" fmla="*/ 57 w 416"/>
                <a:gd name="T55" fmla="*/ 19 h 282"/>
                <a:gd name="T56" fmla="*/ 41 w 416"/>
                <a:gd name="T57" fmla="*/ 10 h 282"/>
                <a:gd name="T58" fmla="*/ 29 w 416"/>
                <a:gd name="T59" fmla="*/ 13 h 282"/>
                <a:gd name="T60" fmla="*/ 24 w 416"/>
                <a:gd name="T61" fmla="*/ 18 h 282"/>
                <a:gd name="T62" fmla="*/ 17 w 416"/>
                <a:gd name="T63" fmla="*/ 5 h 282"/>
                <a:gd name="T64" fmla="*/ 0 w 416"/>
                <a:gd name="T65" fmla="*/ 1 h 2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52">
              <a:extLst>
                <a:ext uri="{FF2B5EF4-FFF2-40B4-BE49-F238E27FC236}">
                  <a16:creationId xmlns:a16="http://schemas.microsoft.com/office/drawing/2014/main" id="{DCC9314B-161F-44AF-9399-9ED1D5749C6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11 w 60"/>
                <a:gd name="T1" fmla="*/ 5 h 78"/>
                <a:gd name="T2" fmla="*/ 0 w 60"/>
                <a:gd name="T3" fmla="*/ 5 h 78"/>
                <a:gd name="T4" fmla="*/ 6 w 60"/>
                <a:gd name="T5" fmla="*/ 13 h 78"/>
                <a:gd name="T6" fmla="*/ 9 w 60"/>
                <a:gd name="T7" fmla="*/ 20 h 78"/>
                <a:gd name="T8" fmla="*/ 11 w 60"/>
                <a:gd name="T9" fmla="*/ 24 h 78"/>
                <a:gd name="T10" fmla="*/ 20 w 60"/>
                <a:gd name="T11" fmla="*/ 16 h 78"/>
                <a:gd name="T12" fmla="*/ 11 w 60"/>
                <a:gd name="T13" fmla="*/ 5 h 7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091A40CB-AE95-4635-8AAB-C5A1CF372FB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14 w 219"/>
                <a:gd name="T1" fmla="*/ 23 h 113"/>
                <a:gd name="T2" fmla="*/ 12 w 219"/>
                <a:gd name="T3" fmla="*/ 20 h 113"/>
                <a:gd name="T4" fmla="*/ 4 w 219"/>
                <a:gd name="T5" fmla="*/ 22 h 113"/>
                <a:gd name="T6" fmla="*/ 12 w 219"/>
                <a:gd name="T7" fmla="*/ 36 h 113"/>
                <a:gd name="T8" fmla="*/ 39 w 219"/>
                <a:gd name="T9" fmla="*/ 29 h 113"/>
                <a:gd name="T10" fmla="*/ 46 w 219"/>
                <a:gd name="T11" fmla="*/ 23 h 113"/>
                <a:gd name="T12" fmla="*/ 54 w 219"/>
                <a:gd name="T13" fmla="*/ 21 h 113"/>
                <a:gd name="T14" fmla="*/ 69 w 219"/>
                <a:gd name="T15" fmla="*/ 6 h 113"/>
                <a:gd name="T16" fmla="*/ 66 w 219"/>
                <a:gd name="T17" fmla="*/ 0 h 113"/>
                <a:gd name="T18" fmla="*/ 56 w 219"/>
                <a:gd name="T19" fmla="*/ 6 h 113"/>
                <a:gd name="T20" fmla="*/ 34 w 219"/>
                <a:gd name="T21" fmla="*/ 13 h 113"/>
                <a:gd name="T22" fmla="*/ 25 w 219"/>
                <a:gd name="T23" fmla="*/ 15 h 113"/>
                <a:gd name="T24" fmla="*/ 19 w 219"/>
                <a:gd name="T25" fmla="*/ 17 h 113"/>
                <a:gd name="T26" fmla="*/ 14 w 219"/>
                <a:gd name="T27" fmla="*/ 23 h 11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54">
              <a:extLst>
                <a:ext uri="{FF2B5EF4-FFF2-40B4-BE49-F238E27FC236}">
                  <a16:creationId xmlns:a16="http://schemas.microsoft.com/office/drawing/2014/main" id="{55E44650-710C-4BC3-A928-0E3968F1BA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4 w 139"/>
                <a:gd name="T1" fmla="*/ 20 h 122"/>
                <a:gd name="T2" fmla="*/ 2 w 139"/>
                <a:gd name="T3" fmla="*/ 27 h 122"/>
                <a:gd name="T4" fmla="*/ 0 w 139"/>
                <a:gd name="T5" fmla="*/ 35 h 122"/>
                <a:gd name="T6" fmla="*/ 11 w 139"/>
                <a:gd name="T7" fmla="*/ 38 h 122"/>
                <a:gd name="T8" fmla="*/ 16 w 139"/>
                <a:gd name="T9" fmla="*/ 31 h 122"/>
                <a:gd name="T10" fmla="*/ 39 w 139"/>
                <a:gd name="T11" fmla="*/ 22 h 122"/>
                <a:gd name="T12" fmla="*/ 43 w 139"/>
                <a:gd name="T13" fmla="*/ 14 h 122"/>
                <a:gd name="T14" fmla="*/ 35 w 139"/>
                <a:gd name="T15" fmla="*/ 9 h 122"/>
                <a:gd name="T16" fmla="*/ 31 w 139"/>
                <a:gd name="T17" fmla="*/ 6 h 122"/>
                <a:gd name="T18" fmla="*/ 20 w 139"/>
                <a:gd name="T19" fmla="*/ 4 h 122"/>
                <a:gd name="T20" fmla="*/ 16 w 139"/>
                <a:gd name="T21" fmla="*/ 11 h 122"/>
                <a:gd name="T22" fmla="*/ 4 w 139"/>
                <a:gd name="T23" fmla="*/ 20 h 122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55">
              <a:extLst>
                <a:ext uri="{FF2B5EF4-FFF2-40B4-BE49-F238E27FC236}">
                  <a16:creationId xmlns:a16="http://schemas.microsoft.com/office/drawing/2014/main" id="{758053F4-D8D5-4CBE-8CC3-A95FD6D7CB8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10 w 49"/>
                <a:gd name="T1" fmla="*/ 0 h 35"/>
                <a:gd name="T2" fmla="*/ 3 w 49"/>
                <a:gd name="T3" fmla="*/ 3 h 35"/>
                <a:gd name="T4" fmla="*/ 8 w 49"/>
                <a:gd name="T5" fmla="*/ 10 h 35"/>
                <a:gd name="T6" fmla="*/ 13 w 49"/>
                <a:gd name="T7" fmla="*/ 7 h 35"/>
                <a:gd name="T8" fmla="*/ 10 w 49"/>
                <a:gd name="T9" fmla="*/ 0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56">
              <a:extLst>
                <a:ext uri="{FF2B5EF4-FFF2-40B4-BE49-F238E27FC236}">
                  <a16:creationId xmlns:a16="http://schemas.microsoft.com/office/drawing/2014/main" id="{3355C4A2-8CB6-4E66-A344-86985A40A24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41 w 164"/>
                <a:gd name="T1" fmla="*/ 0 h 268"/>
                <a:gd name="T2" fmla="*/ 33 w 164"/>
                <a:gd name="T3" fmla="*/ 9 h 268"/>
                <a:gd name="T4" fmla="*/ 29 w 164"/>
                <a:gd name="T5" fmla="*/ 20 h 268"/>
                <a:gd name="T6" fmla="*/ 11 w 164"/>
                <a:gd name="T7" fmla="*/ 26 h 268"/>
                <a:gd name="T8" fmla="*/ 9 w 164"/>
                <a:gd name="T9" fmla="*/ 31 h 268"/>
                <a:gd name="T10" fmla="*/ 5 w 164"/>
                <a:gd name="T11" fmla="*/ 32 h 268"/>
                <a:gd name="T12" fmla="*/ 6 w 164"/>
                <a:gd name="T13" fmla="*/ 42 h 268"/>
                <a:gd name="T14" fmla="*/ 9 w 164"/>
                <a:gd name="T15" fmla="*/ 50 h 268"/>
                <a:gd name="T16" fmla="*/ 0 w 164"/>
                <a:gd name="T17" fmla="*/ 64 h 268"/>
                <a:gd name="T18" fmla="*/ 9 w 164"/>
                <a:gd name="T19" fmla="*/ 83 h 268"/>
                <a:gd name="T20" fmla="*/ 17 w 164"/>
                <a:gd name="T21" fmla="*/ 85 h 268"/>
                <a:gd name="T22" fmla="*/ 29 w 164"/>
                <a:gd name="T23" fmla="*/ 69 h 268"/>
                <a:gd name="T24" fmla="*/ 33 w 164"/>
                <a:gd name="T25" fmla="*/ 61 h 268"/>
                <a:gd name="T26" fmla="*/ 41 w 164"/>
                <a:gd name="T27" fmla="*/ 37 h 268"/>
                <a:gd name="T28" fmla="*/ 44 w 164"/>
                <a:gd name="T29" fmla="*/ 24 h 268"/>
                <a:gd name="T30" fmla="*/ 52 w 164"/>
                <a:gd name="T31" fmla="*/ 23 h 268"/>
                <a:gd name="T32" fmla="*/ 41 w 164"/>
                <a:gd name="T33" fmla="*/ 0 h 2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57">
              <a:extLst>
                <a:ext uri="{FF2B5EF4-FFF2-40B4-BE49-F238E27FC236}">
                  <a16:creationId xmlns:a16="http://schemas.microsoft.com/office/drawing/2014/main" id="{4DD8D060-5AD9-419C-83EA-10A162CBB60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9 w 66"/>
                <a:gd name="T1" fmla="*/ 0 h 81"/>
                <a:gd name="T2" fmla="*/ 7 w 66"/>
                <a:gd name="T3" fmla="*/ 20 h 81"/>
                <a:gd name="T4" fmla="*/ 9 w 66"/>
                <a:gd name="T5" fmla="*/ 24 h 81"/>
                <a:gd name="T6" fmla="*/ 12 w 66"/>
                <a:gd name="T7" fmla="*/ 26 h 81"/>
                <a:gd name="T8" fmla="*/ 17 w 66"/>
                <a:gd name="T9" fmla="*/ 24 h 81"/>
                <a:gd name="T10" fmla="*/ 9 w 66"/>
                <a:gd name="T11" fmla="*/ 0 h 8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8">
              <a:extLst>
                <a:ext uri="{FF2B5EF4-FFF2-40B4-BE49-F238E27FC236}">
                  <a16:creationId xmlns:a16="http://schemas.microsoft.com/office/drawing/2014/main" id="{9DBFD8AA-89AC-4536-8E3D-8B9BA31015D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31 w 148"/>
                <a:gd name="T1" fmla="*/ 0 h 244"/>
                <a:gd name="T2" fmla="*/ 20 w 148"/>
                <a:gd name="T3" fmla="*/ 26 h 244"/>
                <a:gd name="T4" fmla="*/ 11 w 148"/>
                <a:gd name="T5" fmla="*/ 29 h 244"/>
                <a:gd name="T6" fmla="*/ 4 w 148"/>
                <a:gd name="T7" fmla="*/ 35 h 244"/>
                <a:gd name="T8" fmla="*/ 13 w 148"/>
                <a:gd name="T9" fmla="*/ 60 h 244"/>
                <a:gd name="T10" fmla="*/ 17 w 148"/>
                <a:gd name="T11" fmla="*/ 71 h 244"/>
                <a:gd name="T12" fmla="*/ 20 w 148"/>
                <a:gd name="T13" fmla="*/ 75 h 244"/>
                <a:gd name="T14" fmla="*/ 26 w 148"/>
                <a:gd name="T15" fmla="*/ 77 h 244"/>
                <a:gd name="T16" fmla="*/ 31 w 148"/>
                <a:gd name="T17" fmla="*/ 62 h 244"/>
                <a:gd name="T18" fmla="*/ 40 w 148"/>
                <a:gd name="T19" fmla="*/ 53 h 244"/>
                <a:gd name="T20" fmla="*/ 35 w 148"/>
                <a:gd name="T21" fmla="*/ 22 h 244"/>
                <a:gd name="T22" fmla="*/ 44 w 148"/>
                <a:gd name="T23" fmla="*/ 15 h 244"/>
                <a:gd name="T24" fmla="*/ 35 w 148"/>
                <a:gd name="T25" fmla="*/ 6 h 244"/>
                <a:gd name="T26" fmla="*/ 31 w 148"/>
                <a:gd name="T27" fmla="*/ 0 h 244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9">
              <a:extLst>
                <a:ext uri="{FF2B5EF4-FFF2-40B4-BE49-F238E27FC236}">
                  <a16:creationId xmlns:a16="http://schemas.microsoft.com/office/drawing/2014/main" id="{EBAD9ED9-7126-46B7-9364-626A943083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15 w 96"/>
                <a:gd name="T1" fmla="*/ 1 h 183"/>
                <a:gd name="T2" fmla="*/ 17 w 96"/>
                <a:gd name="T3" fmla="*/ 10 h 183"/>
                <a:gd name="T4" fmla="*/ 20 w 96"/>
                <a:gd name="T5" fmla="*/ 19 h 183"/>
                <a:gd name="T6" fmla="*/ 20 w 96"/>
                <a:gd name="T7" fmla="*/ 29 h 183"/>
                <a:gd name="T8" fmla="*/ 22 w 96"/>
                <a:gd name="T9" fmla="*/ 33 h 183"/>
                <a:gd name="T10" fmla="*/ 23 w 96"/>
                <a:gd name="T11" fmla="*/ 39 h 183"/>
                <a:gd name="T12" fmla="*/ 18 w 96"/>
                <a:gd name="T13" fmla="*/ 29 h 183"/>
                <a:gd name="T14" fmla="*/ 11 w 96"/>
                <a:gd name="T15" fmla="*/ 24 h 183"/>
                <a:gd name="T16" fmla="*/ 2 w 96"/>
                <a:gd name="T17" fmla="*/ 25 h 183"/>
                <a:gd name="T18" fmla="*/ 3 w 96"/>
                <a:gd name="T19" fmla="*/ 32 h 183"/>
                <a:gd name="T20" fmla="*/ 13 w 96"/>
                <a:gd name="T21" fmla="*/ 36 h 183"/>
                <a:gd name="T22" fmla="*/ 18 w 96"/>
                <a:gd name="T23" fmla="*/ 43 h 183"/>
                <a:gd name="T24" fmla="*/ 23 w 96"/>
                <a:gd name="T25" fmla="*/ 43 h 183"/>
                <a:gd name="T26" fmla="*/ 25 w 96"/>
                <a:gd name="T27" fmla="*/ 47 h 183"/>
                <a:gd name="T28" fmla="*/ 31 w 96"/>
                <a:gd name="T29" fmla="*/ 56 h 183"/>
                <a:gd name="T30" fmla="*/ 26 w 96"/>
                <a:gd name="T31" fmla="*/ 39 h 183"/>
                <a:gd name="T32" fmla="*/ 26 w 96"/>
                <a:gd name="T33" fmla="*/ 29 h 183"/>
                <a:gd name="T34" fmla="*/ 23 w 96"/>
                <a:gd name="T35" fmla="*/ 19 h 183"/>
                <a:gd name="T36" fmla="*/ 20 w 96"/>
                <a:gd name="T37" fmla="*/ 13 h 183"/>
                <a:gd name="T38" fmla="*/ 18 w 96"/>
                <a:gd name="T39" fmla="*/ 6 h 183"/>
                <a:gd name="T40" fmla="*/ 15 w 96"/>
                <a:gd name="T41" fmla="*/ 1 h 18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60">
              <a:extLst>
                <a:ext uri="{FF2B5EF4-FFF2-40B4-BE49-F238E27FC236}">
                  <a16:creationId xmlns:a16="http://schemas.microsoft.com/office/drawing/2014/main" id="{10014D2C-90A7-402A-AD9A-73B26F5C017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1 w 54"/>
                <a:gd name="T1" fmla="*/ 0 h 175"/>
                <a:gd name="T2" fmla="*/ 0 w 54"/>
                <a:gd name="T3" fmla="*/ 7 h 175"/>
                <a:gd name="T4" fmla="*/ 3 w 54"/>
                <a:gd name="T5" fmla="*/ 16 h 175"/>
                <a:gd name="T6" fmla="*/ 5 w 54"/>
                <a:gd name="T7" fmla="*/ 29 h 175"/>
                <a:gd name="T8" fmla="*/ 10 w 54"/>
                <a:gd name="T9" fmla="*/ 41 h 175"/>
                <a:gd name="T10" fmla="*/ 16 w 54"/>
                <a:gd name="T11" fmla="*/ 55 h 175"/>
                <a:gd name="T12" fmla="*/ 12 w 54"/>
                <a:gd name="T13" fmla="*/ 36 h 175"/>
                <a:gd name="T14" fmla="*/ 10 w 54"/>
                <a:gd name="T15" fmla="*/ 29 h 175"/>
                <a:gd name="T16" fmla="*/ 9 w 54"/>
                <a:gd name="T17" fmla="*/ 19 h 175"/>
                <a:gd name="T18" fmla="*/ 7 w 54"/>
                <a:gd name="T19" fmla="*/ 14 h 175"/>
                <a:gd name="T20" fmla="*/ 5 w 54"/>
                <a:gd name="T21" fmla="*/ 12 h 175"/>
                <a:gd name="T22" fmla="*/ 1 w 54"/>
                <a:gd name="T23" fmla="*/ 0 h 175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61">
              <a:extLst>
                <a:ext uri="{FF2B5EF4-FFF2-40B4-BE49-F238E27FC236}">
                  <a16:creationId xmlns:a16="http://schemas.microsoft.com/office/drawing/2014/main" id="{04ADDDF3-AC97-4CDC-9CCE-BCD8DCE8239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3 w 86"/>
                <a:gd name="T3" fmla="*/ 10 h 73"/>
                <a:gd name="T4" fmla="*/ 8 w 86"/>
                <a:gd name="T5" fmla="*/ 13 h 73"/>
                <a:gd name="T6" fmla="*/ 15 w 86"/>
                <a:gd name="T7" fmla="*/ 15 h 73"/>
                <a:gd name="T8" fmla="*/ 20 w 86"/>
                <a:gd name="T9" fmla="*/ 17 h 73"/>
                <a:gd name="T10" fmla="*/ 24 w 86"/>
                <a:gd name="T11" fmla="*/ 20 h 73"/>
                <a:gd name="T12" fmla="*/ 28 w 86"/>
                <a:gd name="T13" fmla="*/ 21 h 73"/>
                <a:gd name="T14" fmla="*/ 23 w 86"/>
                <a:gd name="T15" fmla="*/ 12 h 73"/>
                <a:gd name="T16" fmla="*/ 20 w 86"/>
                <a:gd name="T17" fmla="*/ 7 h 73"/>
                <a:gd name="T18" fmla="*/ 11 w 86"/>
                <a:gd name="T19" fmla="*/ 7 h 73"/>
                <a:gd name="T20" fmla="*/ 8 w 86"/>
                <a:gd name="T21" fmla="*/ 5 h 73"/>
                <a:gd name="T22" fmla="*/ 2 w 86"/>
                <a:gd name="T23" fmla="*/ 0 h 73"/>
                <a:gd name="T24" fmla="*/ 2 w 86"/>
                <a:gd name="T25" fmla="*/ 0 h 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2">
              <a:extLst>
                <a:ext uri="{FF2B5EF4-FFF2-40B4-BE49-F238E27FC236}">
                  <a16:creationId xmlns:a16="http://schemas.microsoft.com/office/drawing/2014/main" id="{B4511C07-1D41-47B0-B0FE-7DD5C03CFDA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31 w 111"/>
                <a:gd name="T1" fmla="*/ 0 h 156"/>
                <a:gd name="T2" fmla="*/ 23 w 111"/>
                <a:gd name="T3" fmla="*/ 4 h 156"/>
                <a:gd name="T4" fmla="*/ 7 w 111"/>
                <a:gd name="T5" fmla="*/ 5 h 156"/>
                <a:gd name="T6" fmla="*/ 4 w 111"/>
                <a:gd name="T7" fmla="*/ 11 h 156"/>
                <a:gd name="T8" fmla="*/ 3 w 111"/>
                <a:gd name="T9" fmla="*/ 20 h 156"/>
                <a:gd name="T10" fmla="*/ 4 w 111"/>
                <a:gd name="T11" fmla="*/ 24 h 156"/>
                <a:gd name="T12" fmla="*/ 1 w 111"/>
                <a:gd name="T13" fmla="*/ 29 h 156"/>
                <a:gd name="T14" fmla="*/ 4 w 111"/>
                <a:gd name="T15" fmla="*/ 35 h 156"/>
                <a:gd name="T16" fmla="*/ 7 w 111"/>
                <a:gd name="T17" fmla="*/ 40 h 156"/>
                <a:gd name="T18" fmla="*/ 4 w 111"/>
                <a:gd name="T19" fmla="*/ 46 h 156"/>
                <a:gd name="T20" fmla="*/ 7 w 111"/>
                <a:gd name="T21" fmla="*/ 50 h 156"/>
                <a:gd name="T22" fmla="*/ 13 w 111"/>
                <a:gd name="T23" fmla="*/ 46 h 156"/>
                <a:gd name="T24" fmla="*/ 16 w 111"/>
                <a:gd name="T25" fmla="*/ 30 h 156"/>
                <a:gd name="T26" fmla="*/ 17 w 111"/>
                <a:gd name="T27" fmla="*/ 40 h 156"/>
                <a:gd name="T28" fmla="*/ 21 w 111"/>
                <a:gd name="T29" fmla="*/ 47 h 156"/>
                <a:gd name="T30" fmla="*/ 19 w 111"/>
                <a:gd name="T31" fmla="*/ 35 h 156"/>
                <a:gd name="T32" fmla="*/ 22 w 111"/>
                <a:gd name="T33" fmla="*/ 23 h 156"/>
                <a:gd name="T34" fmla="*/ 22 w 111"/>
                <a:gd name="T35" fmla="*/ 17 h 156"/>
                <a:gd name="T36" fmla="*/ 16 w 111"/>
                <a:gd name="T37" fmla="*/ 20 h 156"/>
                <a:gd name="T38" fmla="*/ 10 w 111"/>
                <a:gd name="T39" fmla="*/ 17 h 156"/>
                <a:gd name="T40" fmla="*/ 13 w 111"/>
                <a:gd name="T41" fmla="*/ 11 h 156"/>
                <a:gd name="T42" fmla="*/ 19 w 111"/>
                <a:gd name="T43" fmla="*/ 11 h 156"/>
                <a:gd name="T44" fmla="*/ 24 w 111"/>
                <a:gd name="T45" fmla="*/ 13 h 156"/>
                <a:gd name="T46" fmla="*/ 31 w 111"/>
                <a:gd name="T47" fmla="*/ 10 h 156"/>
                <a:gd name="T48" fmla="*/ 34 w 111"/>
                <a:gd name="T49" fmla="*/ 5 h 156"/>
                <a:gd name="T50" fmla="*/ 31 w 111"/>
                <a:gd name="T51" fmla="*/ 0 h 15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63">
              <a:extLst>
                <a:ext uri="{FF2B5EF4-FFF2-40B4-BE49-F238E27FC236}">
                  <a16:creationId xmlns:a16="http://schemas.microsoft.com/office/drawing/2014/main" id="{D588394D-E48F-478C-A1B3-01C9D1ABE5F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4 w 30"/>
                <a:gd name="T1" fmla="*/ 0 h 94"/>
                <a:gd name="T2" fmla="*/ 0 w 30"/>
                <a:gd name="T3" fmla="*/ 5 h 94"/>
                <a:gd name="T4" fmla="*/ 1 w 30"/>
                <a:gd name="T5" fmla="*/ 12 h 94"/>
                <a:gd name="T6" fmla="*/ 1 w 30"/>
                <a:gd name="T7" fmla="*/ 20 h 94"/>
                <a:gd name="T8" fmla="*/ 5 w 30"/>
                <a:gd name="T9" fmla="*/ 31 h 94"/>
                <a:gd name="T10" fmla="*/ 9 w 30"/>
                <a:gd name="T11" fmla="*/ 27 h 94"/>
                <a:gd name="T12" fmla="*/ 7 w 30"/>
                <a:gd name="T13" fmla="*/ 20 h 94"/>
                <a:gd name="T14" fmla="*/ 4 w 30"/>
                <a:gd name="T15" fmla="*/ 0 h 9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64">
              <a:extLst>
                <a:ext uri="{FF2B5EF4-FFF2-40B4-BE49-F238E27FC236}">
                  <a16:creationId xmlns:a16="http://schemas.microsoft.com/office/drawing/2014/main" id="{89AC7D0D-9BF5-4428-B7D0-B6B93FC864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4 w 81"/>
                <a:gd name="T1" fmla="*/ 1 h 158"/>
                <a:gd name="T2" fmla="*/ 0 w 81"/>
                <a:gd name="T3" fmla="*/ 6 h 158"/>
                <a:gd name="T4" fmla="*/ 3 w 81"/>
                <a:gd name="T5" fmla="*/ 16 h 158"/>
                <a:gd name="T6" fmla="*/ 2 w 81"/>
                <a:gd name="T7" fmla="*/ 34 h 158"/>
                <a:gd name="T8" fmla="*/ 6 w 81"/>
                <a:gd name="T9" fmla="*/ 32 h 158"/>
                <a:gd name="T10" fmla="*/ 6 w 81"/>
                <a:gd name="T11" fmla="*/ 36 h 158"/>
                <a:gd name="T12" fmla="*/ 10 w 81"/>
                <a:gd name="T13" fmla="*/ 38 h 158"/>
                <a:gd name="T14" fmla="*/ 13 w 81"/>
                <a:gd name="T15" fmla="*/ 43 h 158"/>
                <a:gd name="T16" fmla="*/ 15 w 81"/>
                <a:gd name="T17" fmla="*/ 40 h 158"/>
                <a:gd name="T18" fmla="*/ 21 w 81"/>
                <a:gd name="T19" fmla="*/ 42 h 158"/>
                <a:gd name="T20" fmla="*/ 20 w 81"/>
                <a:gd name="T21" fmla="*/ 34 h 158"/>
                <a:gd name="T22" fmla="*/ 15 w 81"/>
                <a:gd name="T23" fmla="*/ 32 h 158"/>
                <a:gd name="T24" fmla="*/ 13 w 81"/>
                <a:gd name="T25" fmla="*/ 28 h 158"/>
                <a:gd name="T26" fmla="*/ 11 w 81"/>
                <a:gd name="T27" fmla="*/ 23 h 158"/>
                <a:gd name="T28" fmla="*/ 13 w 81"/>
                <a:gd name="T29" fmla="*/ 16 h 158"/>
                <a:gd name="T30" fmla="*/ 11 w 81"/>
                <a:gd name="T31" fmla="*/ 10 h 158"/>
                <a:gd name="T32" fmla="*/ 14 w 81"/>
                <a:gd name="T33" fmla="*/ 6 h 158"/>
                <a:gd name="T34" fmla="*/ 10 w 81"/>
                <a:gd name="T35" fmla="*/ 1 h 158"/>
                <a:gd name="T36" fmla="*/ 6 w 81"/>
                <a:gd name="T37" fmla="*/ 2 h 158"/>
                <a:gd name="T38" fmla="*/ 4 w 81"/>
                <a:gd name="T39" fmla="*/ 1 h 158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65">
              <a:extLst>
                <a:ext uri="{FF2B5EF4-FFF2-40B4-BE49-F238E27FC236}">
                  <a16:creationId xmlns:a16="http://schemas.microsoft.com/office/drawing/2014/main" id="{31280137-33D4-4A44-81FB-69BAD6D7F85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17 w 85"/>
                <a:gd name="T1" fmla="*/ 0 h 105"/>
                <a:gd name="T2" fmla="*/ 14 w 85"/>
                <a:gd name="T3" fmla="*/ 6 h 105"/>
                <a:gd name="T4" fmla="*/ 11 w 85"/>
                <a:gd name="T5" fmla="*/ 10 h 105"/>
                <a:gd name="T6" fmla="*/ 5 w 85"/>
                <a:gd name="T7" fmla="*/ 11 h 105"/>
                <a:gd name="T8" fmla="*/ 3 w 85"/>
                <a:gd name="T9" fmla="*/ 15 h 105"/>
                <a:gd name="T10" fmla="*/ 2 w 85"/>
                <a:gd name="T11" fmla="*/ 24 h 105"/>
                <a:gd name="T12" fmla="*/ 5 w 85"/>
                <a:gd name="T13" fmla="*/ 23 h 105"/>
                <a:gd name="T14" fmla="*/ 8 w 85"/>
                <a:gd name="T15" fmla="*/ 20 h 105"/>
                <a:gd name="T16" fmla="*/ 11 w 85"/>
                <a:gd name="T17" fmla="*/ 22 h 105"/>
                <a:gd name="T18" fmla="*/ 19 w 85"/>
                <a:gd name="T19" fmla="*/ 32 h 105"/>
                <a:gd name="T20" fmla="*/ 23 w 85"/>
                <a:gd name="T21" fmla="*/ 23 h 105"/>
                <a:gd name="T22" fmla="*/ 27 w 85"/>
                <a:gd name="T23" fmla="*/ 22 h 105"/>
                <a:gd name="T24" fmla="*/ 24 w 85"/>
                <a:gd name="T25" fmla="*/ 13 h 105"/>
                <a:gd name="T26" fmla="*/ 17 w 85"/>
                <a:gd name="T27" fmla="*/ 0 h 10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66">
              <a:extLst>
                <a:ext uri="{FF2B5EF4-FFF2-40B4-BE49-F238E27FC236}">
                  <a16:creationId xmlns:a16="http://schemas.microsoft.com/office/drawing/2014/main" id="{9A06822D-4FD6-4D78-B97E-E9C8279E658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2 w 38"/>
                <a:gd name="T1" fmla="*/ 8 h 66"/>
                <a:gd name="T2" fmla="*/ 8 w 38"/>
                <a:gd name="T3" fmla="*/ 20 h 66"/>
                <a:gd name="T4" fmla="*/ 11 w 38"/>
                <a:gd name="T5" fmla="*/ 16 h 66"/>
                <a:gd name="T6" fmla="*/ 13 w 38"/>
                <a:gd name="T7" fmla="*/ 12 h 66"/>
                <a:gd name="T8" fmla="*/ 11 w 38"/>
                <a:gd name="T9" fmla="*/ 7 h 66"/>
                <a:gd name="T10" fmla="*/ 6 w 38"/>
                <a:gd name="T11" fmla="*/ 4 h 66"/>
                <a:gd name="T12" fmla="*/ 4 w 38"/>
                <a:gd name="T13" fmla="*/ 1 h 66"/>
                <a:gd name="T14" fmla="*/ 2 w 38"/>
                <a:gd name="T15" fmla="*/ 4 h 66"/>
                <a:gd name="T16" fmla="*/ 2 w 38"/>
                <a:gd name="T17" fmla="*/ 8 h 6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67">
              <a:extLst>
                <a:ext uri="{FF2B5EF4-FFF2-40B4-BE49-F238E27FC236}">
                  <a16:creationId xmlns:a16="http://schemas.microsoft.com/office/drawing/2014/main" id="{80E2EAC2-AB80-419A-B1EA-A283F2D9CA6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2 w 24"/>
                <a:gd name="T3" fmla="*/ 7 h 23"/>
                <a:gd name="T4" fmla="*/ 8 w 24"/>
                <a:gd name="T5" fmla="*/ 3 h 23"/>
                <a:gd name="T6" fmla="*/ 0 w 24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68">
              <a:extLst>
                <a:ext uri="{FF2B5EF4-FFF2-40B4-BE49-F238E27FC236}">
                  <a16:creationId xmlns:a16="http://schemas.microsoft.com/office/drawing/2014/main" id="{345DAB65-02B2-4424-841A-0DD7A35DAAF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3 w 60"/>
                <a:gd name="T1" fmla="*/ 0 h 49"/>
                <a:gd name="T2" fmla="*/ 0 w 60"/>
                <a:gd name="T3" fmla="*/ 6 h 49"/>
                <a:gd name="T4" fmla="*/ 9 w 60"/>
                <a:gd name="T5" fmla="*/ 11 h 49"/>
                <a:gd name="T6" fmla="*/ 14 w 60"/>
                <a:gd name="T7" fmla="*/ 15 h 49"/>
                <a:gd name="T8" fmla="*/ 20 w 60"/>
                <a:gd name="T9" fmla="*/ 14 h 49"/>
                <a:gd name="T10" fmla="*/ 16 w 60"/>
                <a:gd name="T11" fmla="*/ 8 h 49"/>
                <a:gd name="T12" fmla="*/ 9 w 60"/>
                <a:gd name="T13" fmla="*/ 2 h 49"/>
                <a:gd name="T14" fmla="*/ 6 w 60"/>
                <a:gd name="T15" fmla="*/ 5 h 49"/>
                <a:gd name="T16" fmla="*/ 3 w 60"/>
                <a:gd name="T17" fmla="*/ 0 h 4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69">
              <a:extLst>
                <a:ext uri="{FF2B5EF4-FFF2-40B4-BE49-F238E27FC236}">
                  <a16:creationId xmlns:a16="http://schemas.microsoft.com/office/drawing/2014/main" id="{BCF8390D-010B-45CB-BC68-F22427740E7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9 w 32"/>
                <a:gd name="T1" fmla="*/ 0 h 44"/>
                <a:gd name="T2" fmla="*/ 4 w 32"/>
                <a:gd name="T3" fmla="*/ 4 h 44"/>
                <a:gd name="T4" fmla="*/ 4 w 32"/>
                <a:gd name="T5" fmla="*/ 11 h 44"/>
                <a:gd name="T6" fmla="*/ 8 w 32"/>
                <a:gd name="T7" fmla="*/ 11 h 44"/>
                <a:gd name="T8" fmla="*/ 9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70">
              <a:extLst>
                <a:ext uri="{FF2B5EF4-FFF2-40B4-BE49-F238E27FC236}">
                  <a16:creationId xmlns:a16="http://schemas.microsoft.com/office/drawing/2014/main" id="{D160DB56-79A1-4123-B611-FA762CC2C22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2 w 61"/>
                <a:gd name="T1" fmla="*/ 0 h 63"/>
                <a:gd name="T2" fmla="*/ 0 w 61"/>
                <a:gd name="T3" fmla="*/ 4 h 63"/>
                <a:gd name="T4" fmla="*/ 8 w 61"/>
                <a:gd name="T5" fmla="*/ 10 h 63"/>
                <a:gd name="T6" fmla="*/ 11 w 61"/>
                <a:gd name="T7" fmla="*/ 16 h 63"/>
                <a:gd name="T8" fmla="*/ 15 w 61"/>
                <a:gd name="T9" fmla="*/ 19 h 63"/>
                <a:gd name="T10" fmla="*/ 20 w 61"/>
                <a:gd name="T11" fmla="*/ 17 h 63"/>
                <a:gd name="T12" fmla="*/ 11 w 61"/>
                <a:gd name="T13" fmla="*/ 5 h 63"/>
                <a:gd name="T14" fmla="*/ 2 w 61"/>
                <a:gd name="T15" fmla="*/ 0 h 6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71">
              <a:extLst>
                <a:ext uri="{FF2B5EF4-FFF2-40B4-BE49-F238E27FC236}">
                  <a16:creationId xmlns:a16="http://schemas.microsoft.com/office/drawing/2014/main" id="{B64DB124-59D4-4BF9-9F5F-0915C5B8C90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9 w 61"/>
                <a:gd name="T1" fmla="*/ 2 h 67"/>
                <a:gd name="T2" fmla="*/ 10 w 61"/>
                <a:gd name="T3" fmla="*/ 10 h 67"/>
                <a:gd name="T4" fmla="*/ 5 w 61"/>
                <a:gd name="T5" fmla="*/ 13 h 67"/>
                <a:gd name="T6" fmla="*/ 8 w 61"/>
                <a:gd name="T7" fmla="*/ 21 h 67"/>
                <a:gd name="T8" fmla="*/ 15 w 61"/>
                <a:gd name="T9" fmla="*/ 18 h 67"/>
                <a:gd name="T10" fmla="*/ 20 w 61"/>
                <a:gd name="T11" fmla="*/ 14 h 67"/>
                <a:gd name="T12" fmla="*/ 17 w 61"/>
                <a:gd name="T13" fmla="*/ 9 h 67"/>
                <a:gd name="T14" fmla="*/ 18 w 61"/>
                <a:gd name="T15" fmla="*/ 4 h 67"/>
                <a:gd name="T16" fmla="*/ 17 w 61"/>
                <a:gd name="T17" fmla="*/ 1 h 67"/>
                <a:gd name="T18" fmla="*/ 15 w 61"/>
                <a:gd name="T19" fmla="*/ 1 h 67"/>
                <a:gd name="T20" fmla="*/ 17 w 61"/>
                <a:gd name="T21" fmla="*/ 1 h 67"/>
                <a:gd name="T22" fmla="*/ 16 w 61"/>
                <a:gd name="T23" fmla="*/ 5 h 67"/>
                <a:gd name="T24" fmla="*/ 14 w 61"/>
                <a:gd name="T25" fmla="*/ 7 h 67"/>
                <a:gd name="T26" fmla="*/ 9 w 61"/>
                <a:gd name="T27" fmla="*/ 2 h 6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72">
              <a:extLst>
                <a:ext uri="{FF2B5EF4-FFF2-40B4-BE49-F238E27FC236}">
                  <a16:creationId xmlns:a16="http://schemas.microsoft.com/office/drawing/2014/main" id="{B157AF88-B23D-4FD8-90DF-FD4D898107D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7 w 43"/>
                <a:gd name="T1" fmla="*/ 2 h 36"/>
                <a:gd name="T2" fmla="*/ 1 w 43"/>
                <a:gd name="T3" fmla="*/ 2 h 36"/>
                <a:gd name="T4" fmla="*/ 10 w 43"/>
                <a:gd name="T5" fmla="*/ 11 h 36"/>
                <a:gd name="T6" fmla="*/ 13 w 43"/>
                <a:gd name="T7" fmla="*/ 10 h 36"/>
                <a:gd name="T8" fmla="*/ 7 w 43"/>
                <a:gd name="T9" fmla="*/ 2 h 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73">
              <a:extLst>
                <a:ext uri="{FF2B5EF4-FFF2-40B4-BE49-F238E27FC236}">
                  <a16:creationId xmlns:a16="http://schemas.microsoft.com/office/drawing/2014/main" id="{B51FA672-A0B6-4EB5-B39E-1CC9AB95292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7 w 32"/>
                <a:gd name="T1" fmla="*/ 0 h 41"/>
                <a:gd name="T2" fmla="*/ 0 w 32"/>
                <a:gd name="T3" fmla="*/ 8 h 41"/>
                <a:gd name="T4" fmla="*/ 5 w 32"/>
                <a:gd name="T5" fmla="*/ 8 h 41"/>
                <a:gd name="T6" fmla="*/ 6 w 32"/>
                <a:gd name="T7" fmla="*/ 10 h 41"/>
                <a:gd name="T8" fmla="*/ 5 w 32"/>
                <a:gd name="T9" fmla="*/ 11 h 41"/>
                <a:gd name="T10" fmla="*/ 10 w 32"/>
                <a:gd name="T11" fmla="*/ 7 h 41"/>
                <a:gd name="T12" fmla="*/ 8 w 32"/>
                <a:gd name="T13" fmla="*/ 3 h 41"/>
                <a:gd name="T14" fmla="*/ 7 w 32"/>
                <a:gd name="T15" fmla="*/ 0 h 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74">
              <a:extLst>
                <a:ext uri="{FF2B5EF4-FFF2-40B4-BE49-F238E27FC236}">
                  <a16:creationId xmlns:a16="http://schemas.microsoft.com/office/drawing/2014/main" id="{8CBC0D52-D670-4828-B280-4A3C31E1AA6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7 w 45"/>
                <a:gd name="T1" fmla="*/ 0 h 32"/>
                <a:gd name="T2" fmla="*/ 0 w 45"/>
                <a:gd name="T3" fmla="*/ 2 h 32"/>
                <a:gd name="T4" fmla="*/ 8 w 45"/>
                <a:gd name="T5" fmla="*/ 10 h 32"/>
                <a:gd name="T6" fmla="*/ 15 w 45"/>
                <a:gd name="T7" fmla="*/ 8 h 32"/>
                <a:gd name="T8" fmla="*/ 8 w 45"/>
                <a:gd name="T9" fmla="*/ 4 h 32"/>
                <a:gd name="T10" fmla="*/ 7 w 45"/>
                <a:gd name="T11" fmla="*/ 0 h 3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5">
              <a:extLst>
                <a:ext uri="{FF2B5EF4-FFF2-40B4-BE49-F238E27FC236}">
                  <a16:creationId xmlns:a16="http://schemas.microsoft.com/office/drawing/2014/main" id="{1CDC3147-6DEF-4F90-85D9-E4D53871C16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11 w 35"/>
                <a:gd name="T1" fmla="*/ 0 h 74"/>
                <a:gd name="T2" fmla="*/ 7 w 35"/>
                <a:gd name="T3" fmla="*/ 4 h 74"/>
                <a:gd name="T4" fmla="*/ 3 w 35"/>
                <a:gd name="T5" fmla="*/ 11 h 74"/>
                <a:gd name="T6" fmla="*/ 0 w 35"/>
                <a:gd name="T7" fmla="*/ 19 h 74"/>
                <a:gd name="T8" fmla="*/ 3 w 35"/>
                <a:gd name="T9" fmla="*/ 22 h 74"/>
                <a:gd name="T10" fmla="*/ 7 w 35"/>
                <a:gd name="T11" fmla="*/ 19 h 74"/>
                <a:gd name="T12" fmla="*/ 12 w 35"/>
                <a:gd name="T13" fmla="*/ 10 h 74"/>
                <a:gd name="T14" fmla="*/ 11 w 35"/>
                <a:gd name="T15" fmla="*/ 0 h 7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6">
              <a:extLst>
                <a:ext uri="{FF2B5EF4-FFF2-40B4-BE49-F238E27FC236}">
                  <a16:creationId xmlns:a16="http://schemas.microsoft.com/office/drawing/2014/main" id="{9D66ECB2-96F3-47F6-85E8-2480387F7BF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5 w 25"/>
                <a:gd name="T1" fmla="*/ 2 h 73"/>
                <a:gd name="T2" fmla="*/ 2 w 25"/>
                <a:gd name="T3" fmla="*/ 3 h 73"/>
                <a:gd name="T4" fmla="*/ 0 w 25"/>
                <a:gd name="T5" fmla="*/ 8 h 73"/>
                <a:gd name="T6" fmla="*/ 5 w 25"/>
                <a:gd name="T7" fmla="*/ 13 h 73"/>
                <a:gd name="T8" fmla="*/ 8 w 25"/>
                <a:gd name="T9" fmla="*/ 18 h 73"/>
                <a:gd name="T10" fmla="*/ 5 w 25"/>
                <a:gd name="T11" fmla="*/ 6 h 73"/>
                <a:gd name="T12" fmla="*/ 5 w 25"/>
                <a:gd name="T13" fmla="*/ 2 h 7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7">
              <a:extLst>
                <a:ext uri="{FF2B5EF4-FFF2-40B4-BE49-F238E27FC236}">
                  <a16:creationId xmlns:a16="http://schemas.microsoft.com/office/drawing/2014/main" id="{9CD0D3FA-8A91-4EE6-89FD-F426CC958BA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3 w 14"/>
                <a:gd name="T1" fmla="*/ 0 h 33"/>
                <a:gd name="T2" fmla="*/ 1 w 14"/>
                <a:gd name="T3" fmla="*/ 4 h 33"/>
                <a:gd name="T4" fmla="*/ 3 w 14"/>
                <a:gd name="T5" fmla="*/ 8 h 33"/>
                <a:gd name="T6" fmla="*/ 3 w 14"/>
                <a:gd name="T7" fmla="*/ 0 h 3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8">
              <a:extLst>
                <a:ext uri="{FF2B5EF4-FFF2-40B4-BE49-F238E27FC236}">
                  <a16:creationId xmlns:a16="http://schemas.microsoft.com/office/drawing/2014/main" id="{AA75A45D-781A-4EBA-B7D9-74F7A428D85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2 w 28"/>
                <a:gd name="T1" fmla="*/ 0 h 64"/>
                <a:gd name="T2" fmla="*/ 4 w 28"/>
                <a:gd name="T3" fmla="*/ 5 h 64"/>
                <a:gd name="T4" fmla="*/ 6 w 28"/>
                <a:gd name="T5" fmla="*/ 7 h 64"/>
                <a:gd name="T6" fmla="*/ 3 w 28"/>
                <a:gd name="T7" fmla="*/ 13 h 64"/>
                <a:gd name="T8" fmla="*/ 0 w 28"/>
                <a:gd name="T9" fmla="*/ 18 h 64"/>
                <a:gd name="T10" fmla="*/ 4 w 28"/>
                <a:gd name="T11" fmla="*/ 18 h 64"/>
                <a:gd name="T12" fmla="*/ 8 w 28"/>
                <a:gd name="T13" fmla="*/ 8 h 64"/>
                <a:gd name="T14" fmla="*/ 2 w 28"/>
                <a:gd name="T15" fmla="*/ 0 h 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9">
              <a:extLst>
                <a:ext uri="{FF2B5EF4-FFF2-40B4-BE49-F238E27FC236}">
                  <a16:creationId xmlns:a16="http://schemas.microsoft.com/office/drawing/2014/main" id="{096766C5-A4FD-4035-94E3-816EC6B134A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5 w 16"/>
                <a:gd name="T1" fmla="*/ 2 h 36"/>
                <a:gd name="T2" fmla="*/ 0 w 16"/>
                <a:gd name="T3" fmla="*/ 2 h 36"/>
                <a:gd name="T4" fmla="*/ 3 w 16"/>
                <a:gd name="T5" fmla="*/ 8 h 36"/>
                <a:gd name="T6" fmla="*/ 5 w 16"/>
                <a:gd name="T7" fmla="*/ 2 h 3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80">
              <a:extLst>
                <a:ext uri="{FF2B5EF4-FFF2-40B4-BE49-F238E27FC236}">
                  <a16:creationId xmlns:a16="http://schemas.microsoft.com/office/drawing/2014/main" id="{85F07A0A-9058-44F1-AA68-311DD92EDD7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81">
              <a:extLst>
                <a:ext uri="{FF2B5EF4-FFF2-40B4-BE49-F238E27FC236}">
                  <a16:creationId xmlns:a16="http://schemas.microsoft.com/office/drawing/2014/main" id="{578ED062-DF81-47DD-A6DB-E8430178632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4 w 16"/>
                <a:gd name="T1" fmla="*/ 1 h 19"/>
                <a:gd name="T2" fmla="*/ 0 w 16"/>
                <a:gd name="T3" fmla="*/ 3 h 19"/>
                <a:gd name="T4" fmla="*/ 4 w 16"/>
                <a:gd name="T5" fmla="*/ 5 h 19"/>
                <a:gd name="T6" fmla="*/ 4 w 16"/>
                <a:gd name="T7" fmla="*/ 1 h 1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82">
              <a:extLst>
                <a:ext uri="{FF2B5EF4-FFF2-40B4-BE49-F238E27FC236}">
                  <a16:creationId xmlns:a16="http://schemas.microsoft.com/office/drawing/2014/main" id="{53BA69F5-3DDC-43E6-B337-965316962BB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5 h 25"/>
                <a:gd name="T4" fmla="*/ 5 w 14"/>
                <a:gd name="T5" fmla="*/ 8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83">
              <a:extLst>
                <a:ext uri="{FF2B5EF4-FFF2-40B4-BE49-F238E27FC236}">
                  <a16:creationId xmlns:a16="http://schemas.microsoft.com/office/drawing/2014/main" id="{29F3B375-440A-4A4C-8432-0A1F8DAEE5F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4 w 22"/>
                <a:gd name="T1" fmla="*/ 0 h 18"/>
                <a:gd name="T2" fmla="*/ 5 w 22"/>
                <a:gd name="T3" fmla="*/ 5 h 18"/>
                <a:gd name="T4" fmla="*/ 4 w 22"/>
                <a:gd name="T5" fmla="*/ 1 h 18"/>
                <a:gd name="T6" fmla="*/ 4 w 22"/>
                <a:gd name="T7" fmla="*/ 0 h 1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84">
              <a:extLst>
                <a:ext uri="{FF2B5EF4-FFF2-40B4-BE49-F238E27FC236}">
                  <a16:creationId xmlns:a16="http://schemas.microsoft.com/office/drawing/2014/main" id="{1E92C4D8-A98A-4F4E-A39F-A627241BA4E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4 w 60"/>
                <a:gd name="T1" fmla="*/ 2 h 81"/>
                <a:gd name="T2" fmla="*/ 2 w 60"/>
                <a:gd name="T3" fmla="*/ 5 h 81"/>
                <a:gd name="T4" fmla="*/ 5 w 60"/>
                <a:gd name="T5" fmla="*/ 12 h 81"/>
                <a:gd name="T6" fmla="*/ 8 w 60"/>
                <a:gd name="T7" fmla="*/ 16 h 81"/>
                <a:gd name="T8" fmla="*/ 13 w 60"/>
                <a:gd name="T9" fmla="*/ 19 h 81"/>
                <a:gd name="T10" fmla="*/ 17 w 60"/>
                <a:gd name="T11" fmla="*/ 24 h 81"/>
                <a:gd name="T12" fmla="*/ 17 w 60"/>
                <a:gd name="T13" fmla="*/ 17 h 81"/>
                <a:gd name="T14" fmla="*/ 14 w 60"/>
                <a:gd name="T15" fmla="*/ 11 h 81"/>
                <a:gd name="T16" fmla="*/ 8 w 60"/>
                <a:gd name="T17" fmla="*/ 5 h 81"/>
                <a:gd name="T18" fmla="*/ 4 w 60"/>
                <a:gd name="T19" fmla="*/ 2 h 8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85">
              <a:extLst>
                <a:ext uri="{FF2B5EF4-FFF2-40B4-BE49-F238E27FC236}">
                  <a16:creationId xmlns:a16="http://schemas.microsoft.com/office/drawing/2014/main" id="{17B97772-DF47-49C3-8867-CC60ECD5E4B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9 w 71"/>
                <a:gd name="T1" fmla="*/ 8 h 61"/>
                <a:gd name="T2" fmla="*/ 4 w 71"/>
                <a:gd name="T3" fmla="*/ 11 h 61"/>
                <a:gd name="T4" fmla="*/ 1 w 71"/>
                <a:gd name="T5" fmla="*/ 14 h 61"/>
                <a:gd name="T6" fmla="*/ 4 w 71"/>
                <a:gd name="T7" fmla="*/ 19 h 61"/>
                <a:gd name="T8" fmla="*/ 9 w 71"/>
                <a:gd name="T9" fmla="*/ 14 h 61"/>
                <a:gd name="T10" fmla="*/ 12 w 71"/>
                <a:gd name="T11" fmla="*/ 8 h 61"/>
                <a:gd name="T12" fmla="*/ 17 w 71"/>
                <a:gd name="T13" fmla="*/ 0 h 61"/>
                <a:gd name="T14" fmla="*/ 22 w 71"/>
                <a:gd name="T15" fmla="*/ 4 h 61"/>
                <a:gd name="T16" fmla="*/ 10 w 71"/>
                <a:gd name="T17" fmla="*/ 8 h 61"/>
                <a:gd name="T18" fmla="*/ 9 w 71"/>
                <a:gd name="T19" fmla="*/ 8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86">
              <a:extLst>
                <a:ext uri="{FF2B5EF4-FFF2-40B4-BE49-F238E27FC236}">
                  <a16:creationId xmlns:a16="http://schemas.microsoft.com/office/drawing/2014/main" id="{ED54A476-AF76-4D57-9648-CD0AEA0B5FE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3 w 23"/>
                <a:gd name="T1" fmla="*/ 0 h 30"/>
                <a:gd name="T2" fmla="*/ 0 w 23"/>
                <a:gd name="T3" fmla="*/ 5 h 30"/>
                <a:gd name="T4" fmla="*/ 4 w 23"/>
                <a:gd name="T5" fmla="*/ 11 h 30"/>
                <a:gd name="T6" fmla="*/ 3 w 23"/>
                <a:gd name="T7" fmla="*/ 0 h 3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87">
              <a:extLst>
                <a:ext uri="{FF2B5EF4-FFF2-40B4-BE49-F238E27FC236}">
                  <a16:creationId xmlns:a16="http://schemas.microsoft.com/office/drawing/2014/main" id="{91161646-16F1-426B-B852-5FF0AA6677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7 w 26"/>
                <a:gd name="T1" fmla="*/ 0 h 23"/>
                <a:gd name="T2" fmla="*/ 0 w 26"/>
                <a:gd name="T3" fmla="*/ 4 h 23"/>
                <a:gd name="T4" fmla="*/ 7 w 26"/>
                <a:gd name="T5" fmla="*/ 6 h 23"/>
                <a:gd name="T6" fmla="*/ 7 w 26"/>
                <a:gd name="T7" fmla="*/ 0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88">
              <a:extLst>
                <a:ext uri="{FF2B5EF4-FFF2-40B4-BE49-F238E27FC236}">
                  <a16:creationId xmlns:a16="http://schemas.microsoft.com/office/drawing/2014/main" id="{77D29028-2524-4B89-A307-036B1098314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9 w 32"/>
                <a:gd name="T1" fmla="*/ 0 h 44"/>
                <a:gd name="T2" fmla="*/ 4 w 32"/>
                <a:gd name="T3" fmla="*/ 4 h 44"/>
                <a:gd name="T4" fmla="*/ 4 w 32"/>
                <a:gd name="T5" fmla="*/ 11 h 44"/>
                <a:gd name="T6" fmla="*/ 8 w 32"/>
                <a:gd name="T7" fmla="*/ 11 h 44"/>
                <a:gd name="T8" fmla="*/ 9 w 32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89">
              <a:extLst>
                <a:ext uri="{FF2B5EF4-FFF2-40B4-BE49-F238E27FC236}">
                  <a16:creationId xmlns:a16="http://schemas.microsoft.com/office/drawing/2014/main" id="{0FFBD88D-C553-49C0-B969-0C67D1B9E8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11 w 34"/>
                <a:gd name="T1" fmla="*/ 0 h 44"/>
                <a:gd name="T2" fmla="*/ 4 w 34"/>
                <a:gd name="T3" fmla="*/ 3 h 44"/>
                <a:gd name="T4" fmla="*/ 5 w 34"/>
                <a:gd name="T5" fmla="*/ 11 h 44"/>
                <a:gd name="T6" fmla="*/ 8 w 34"/>
                <a:gd name="T7" fmla="*/ 11 h 44"/>
                <a:gd name="T8" fmla="*/ 11 w 3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90">
              <a:extLst>
                <a:ext uri="{FF2B5EF4-FFF2-40B4-BE49-F238E27FC236}">
                  <a16:creationId xmlns:a16="http://schemas.microsoft.com/office/drawing/2014/main" id="{8F4FDF0E-77BF-4483-A4F4-6A838B68AEA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10 w 38"/>
                <a:gd name="T1" fmla="*/ 2 h 37"/>
                <a:gd name="T2" fmla="*/ 3 w 38"/>
                <a:gd name="T3" fmla="*/ 2 h 37"/>
                <a:gd name="T4" fmla="*/ 4 w 38"/>
                <a:gd name="T5" fmla="*/ 8 h 37"/>
                <a:gd name="T6" fmla="*/ 7 w 38"/>
                <a:gd name="T7" fmla="*/ 10 h 37"/>
                <a:gd name="T8" fmla="*/ 10 w 38"/>
                <a:gd name="T9" fmla="*/ 2 h 3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91">
              <a:extLst>
                <a:ext uri="{FF2B5EF4-FFF2-40B4-BE49-F238E27FC236}">
                  <a16:creationId xmlns:a16="http://schemas.microsoft.com/office/drawing/2014/main" id="{AA941DED-6EB5-4726-B865-B599C6DC4B8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10 w 38"/>
                <a:gd name="T1" fmla="*/ 2 h 34"/>
                <a:gd name="T2" fmla="*/ 3 w 38"/>
                <a:gd name="T3" fmla="*/ 2 h 34"/>
                <a:gd name="T4" fmla="*/ 5 w 38"/>
                <a:gd name="T5" fmla="*/ 8 h 34"/>
                <a:gd name="T6" fmla="*/ 8 w 38"/>
                <a:gd name="T7" fmla="*/ 8 h 34"/>
                <a:gd name="T8" fmla="*/ 10 w 38"/>
                <a:gd name="T9" fmla="*/ 2 h 3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92">
              <a:extLst>
                <a:ext uri="{FF2B5EF4-FFF2-40B4-BE49-F238E27FC236}">
                  <a16:creationId xmlns:a16="http://schemas.microsoft.com/office/drawing/2014/main" id="{9BC2D13F-3A97-4FB4-ACD9-2F15554EB28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10 w 35"/>
                <a:gd name="T1" fmla="*/ 1 h 27"/>
                <a:gd name="T2" fmla="*/ 3 w 35"/>
                <a:gd name="T3" fmla="*/ 1 h 27"/>
                <a:gd name="T4" fmla="*/ 4 w 35"/>
                <a:gd name="T5" fmla="*/ 4 h 27"/>
                <a:gd name="T6" fmla="*/ 7 w 35"/>
                <a:gd name="T7" fmla="*/ 5 h 27"/>
                <a:gd name="T8" fmla="*/ 10 w 35"/>
                <a:gd name="T9" fmla="*/ 1 h 2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Freeform 93">
              <a:extLst>
                <a:ext uri="{FF2B5EF4-FFF2-40B4-BE49-F238E27FC236}">
                  <a16:creationId xmlns:a16="http://schemas.microsoft.com/office/drawing/2014/main" id="{38F14D7E-9836-40F9-9E16-4A6D3B22073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9 w 35"/>
                <a:gd name="T1" fmla="*/ 5 h 47"/>
                <a:gd name="T2" fmla="*/ 5 w 35"/>
                <a:gd name="T3" fmla="*/ 1 h 47"/>
                <a:gd name="T4" fmla="*/ 3 w 35"/>
                <a:gd name="T5" fmla="*/ 7 h 47"/>
                <a:gd name="T6" fmla="*/ 5 w 35"/>
                <a:gd name="T7" fmla="*/ 10 h 47"/>
                <a:gd name="T8" fmla="*/ 8 w 35"/>
                <a:gd name="T9" fmla="*/ 9 h 47"/>
                <a:gd name="T10" fmla="*/ 9 w 35"/>
                <a:gd name="T11" fmla="*/ 5 h 4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4" name="Freeform 94">
              <a:extLst>
                <a:ext uri="{FF2B5EF4-FFF2-40B4-BE49-F238E27FC236}">
                  <a16:creationId xmlns:a16="http://schemas.microsoft.com/office/drawing/2014/main" id="{DCB25540-07DF-46A5-A5B7-83947A0CFD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8 w 32"/>
                <a:gd name="T1" fmla="*/ 3 h 35"/>
                <a:gd name="T2" fmla="*/ 4 w 32"/>
                <a:gd name="T3" fmla="*/ 1 h 35"/>
                <a:gd name="T4" fmla="*/ 4 w 32"/>
                <a:gd name="T5" fmla="*/ 7 h 35"/>
                <a:gd name="T6" fmla="*/ 8 w 32"/>
                <a:gd name="T7" fmla="*/ 8 h 35"/>
                <a:gd name="T8" fmla="*/ 8 w 32"/>
                <a:gd name="T9" fmla="*/ 3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5" name="Freeform 95">
              <a:extLst>
                <a:ext uri="{FF2B5EF4-FFF2-40B4-BE49-F238E27FC236}">
                  <a16:creationId xmlns:a16="http://schemas.microsoft.com/office/drawing/2014/main" id="{3741F12D-D0BF-466A-9E81-117CF71528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8 w 32"/>
                <a:gd name="T1" fmla="*/ 3 h 35"/>
                <a:gd name="T2" fmla="*/ 4 w 32"/>
                <a:gd name="T3" fmla="*/ 1 h 35"/>
                <a:gd name="T4" fmla="*/ 4 w 32"/>
                <a:gd name="T5" fmla="*/ 7 h 35"/>
                <a:gd name="T6" fmla="*/ 8 w 32"/>
                <a:gd name="T7" fmla="*/ 8 h 35"/>
                <a:gd name="T8" fmla="*/ 8 w 32"/>
                <a:gd name="T9" fmla="*/ 3 h 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6" name="Freeform 96">
              <a:extLst>
                <a:ext uri="{FF2B5EF4-FFF2-40B4-BE49-F238E27FC236}">
                  <a16:creationId xmlns:a16="http://schemas.microsoft.com/office/drawing/2014/main" id="{63B9E42C-DF49-4830-AB11-37BAE05FBD2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53 w 189"/>
                <a:gd name="T1" fmla="*/ 2 h 144"/>
                <a:gd name="T2" fmla="*/ 57 w 189"/>
                <a:gd name="T3" fmla="*/ 2 h 144"/>
                <a:gd name="T4" fmla="*/ 58 w 189"/>
                <a:gd name="T5" fmla="*/ 5 h 144"/>
                <a:gd name="T6" fmla="*/ 58 w 189"/>
                <a:gd name="T7" fmla="*/ 8 h 144"/>
                <a:gd name="T8" fmla="*/ 40 w 189"/>
                <a:gd name="T9" fmla="*/ 14 h 144"/>
                <a:gd name="T10" fmla="*/ 34 w 189"/>
                <a:gd name="T11" fmla="*/ 19 h 144"/>
                <a:gd name="T12" fmla="*/ 30 w 189"/>
                <a:gd name="T13" fmla="*/ 20 h 144"/>
                <a:gd name="T14" fmla="*/ 22 w 189"/>
                <a:gd name="T15" fmla="*/ 26 h 144"/>
                <a:gd name="T16" fmla="*/ 23 w 189"/>
                <a:gd name="T17" fmla="*/ 29 h 144"/>
                <a:gd name="T18" fmla="*/ 25 w 189"/>
                <a:gd name="T19" fmla="*/ 37 h 144"/>
                <a:gd name="T20" fmla="*/ 34 w 189"/>
                <a:gd name="T21" fmla="*/ 40 h 144"/>
                <a:gd name="T22" fmla="*/ 28 w 189"/>
                <a:gd name="T23" fmla="*/ 44 h 144"/>
                <a:gd name="T24" fmla="*/ 25 w 189"/>
                <a:gd name="T25" fmla="*/ 42 h 144"/>
                <a:gd name="T26" fmla="*/ 22 w 189"/>
                <a:gd name="T27" fmla="*/ 43 h 144"/>
                <a:gd name="T28" fmla="*/ 7 w 189"/>
                <a:gd name="T29" fmla="*/ 39 h 144"/>
                <a:gd name="T30" fmla="*/ 5 w 189"/>
                <a:gd name="T31" fmla="*/ 34 h 144"/>
                <a:gd name="T32" fmla="*/ 14 w 189"/>
                <a:gd name="T33" fmla="*/ 29 h 144"/>
                <a:gd name="T34" fmla="*/ 16 w 189"/>
                <a:gd name="T35" fmla="*/ 24 h 144"/>
                <a:gd name="T36" fmla="*/ 14 w 189"/>
                <a:gd name="T37" fmla="*/ 20 h 144"/>
                <a:gd name="T38" fmla="*/ 22 w 189"/>
                <a:gd name="T39" fmla="*/ 15 h 144"/>
                <a:gd name="T40" fmla="*/ 30 w 189"/>
                <a:gd name="T41" fmla="*/ 11 h 144"/>
                <a:gd name="T42" fmla="*/ 35 w 189"/>
                <a:gd name="T43" fmla="*/ 8 h 144"/>
                <a:gd name="T44" fmla="*/ 53 w 189"/>
                <a:gd name="T45" fmla="*/ 2 h 14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Freeform 97">
              <a:extLst>
                <a:ext uri="{FF2B5EF4-FFF2-40B4-BE49-F238E27FC236}">
                  <a16:creationId xmlns:a16="http://schemas.microsoft.com/office/drawing/2014/main" id="{DCFCF771-9CE2-4CD4-BD75-82D3AF9C23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8 w 53"/>
                <a:gd name="T1" fmla="*/ 0 h 17"/>
                <a:gd name="T2" fmla="*/ 4 w 53"/>
                <a:gd name="T3" fmla="*/ 1 h 17"/>
                <a:gd name="T4" fmla="*/ 11 w 53"/>
                <a:gd name="T5" fmla="*/ 4 h 17"/>
                <a:gd name="T6" fmla="*/ 14 w 53"/>
                <a:gd name="T7" fmla="*/ 4 h 17"/>
                <a:gd name="T8" fmla="*/ 8 w 53"/>
                <a:gd name="T9" fmla="*/ 0 h 1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8" name="Freeform 98">
              <a:extLst>
                <a:ext uri="{FF2B5EF4-FFF2-40B4-BE49-F238E27FC236}">
                  <a16:creationId xmlns:a16="http://schemas.microsoft.com/office/drawing/2014/main" id="{4CE82925-BFC5-452D-AF85-6C2C09C0F63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17 w 57"/>
                <a:gd name="T1" fmla="*/ 2 h 37"/>
                <a:gd name="T2" fmla="*/ 7 w 57"/>
                <a:gd name="T3" fmla="*/ 8 h 37"/>
                <a:gd name="T4" fmla="*/ 3 w 57"/>
                <a:gd name="T5" fmla="*/ 11 h 37"/>
                <a:gd name="T6" fmla="*/ 3 w 57"/>
                <a:gd name="T7" fmla="*/ 2 h 37"/>
                <a:gd name="T8" fmla="*/ 6 w 57"/>
                <a:gd name="T9" fmla="*/ 0 h 37"/>
                <a:gd name="T10" fmla="*/ 17 w 57"/>
                <a:gd name="T11" fmla="*/ 2 h 3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9" name="Freeform 99">
              <a:extLst>
                <a:ext uri="{FF2B5EF4-FFF2-40B4-BE49-F238E27FC236}">
                  <a16:creationId xmlns:a16="http://schemas.microsoft.com/office/drawing/2014/main" id="{77D7F7E5-69A3-4F69-9760-DFA3545A3E2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8 w 68"/>
                <a:gd name="T1" fmla="*/ 0 h 26"/>
                <a:gd name="T2" fmla="*/ 3 w 68"/>
                <a:gd name="T3" fmla="*/ 2 h 26"/>
                <a:gd name="T4" fmla="*/ 17 w 68"/>
                <a:gd name="T5" fmla="*/ 9 h 26"/>
                <a:gd name="T6" fmla="*/ 18 w 68"/>
                <a:gd name="T7" fmla="*/ 8 h 26"/>
                <a:gd name="T8" fmla="*/ 8 w 68"/>
                <a:gd name="T9" fmla="*/ 0 h 2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0" name="Freeform 100">
              <a:extLst>
                <a:ext uri="{FF2B5EF4-FFF2-40B4-BE49-F238E27FC236}">
                  <a16:creationId xmlns:a16="http://schemas.microsoft.com/office/drawing/2014/main" id="{1666ACAB-936E-4B6A-8EF5-16215BD9817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17 w 66"/>
                <a:gd name="T1" fmla="*/ 3 h 43"/>
                <a:gd name="T2" fmla="*/ 8 w 66"/>
                <a:gd name="T3" fmla="*/ 3 h 43"/>
                <a:gd name="T4" fmla="*/ 4 w 66"/>
                <a:gd name="T5" fmla="*/ 3 h 43"/>
                <a:gd name="T6" fmla="*/ 3 w 66"/>
                <a:gd name="T7" fmla="*/ 10 h 43"/>
                <a:gd name="T8" fmla="*/ 11 w 66"/>
                <a:gd name="T9" fmla="*/ 13 h 43"/>
                <a:gd name="T10" fmla="*/ 20 w 66"/>
                <a:gd name="T11" fmla="*/ 8 h 43"/>
                <a:gd name="T12" fmla="*/ 17 w 66"/>
                <a:gd name="T13" fmla="*/ 3 h 43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1" name="Freeform 101">
              <a:extLst>
                <a:ext uri="{FF2B5EF4-FFF2-40B4-BE49-F238E27FC236}">
                  <a16:creationId xmlns:a16="http://schemas.microsoft.com/office/drawing/2014/main" id="{B135075C-417B-4388-A7D4-0CD5CA960C2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5 w 117"/>
                <a:gd name="T1" fmla="*/ 0 h 41"/>
                <a:gd name="T2" fmla="*/ 3 w 117"/>
                <a:gd name="T3" fmla="*/ 5 h 41"/>
                <a:gd name="T4" fmla="*/ 17 w 117"/>
                <a:gd name="T5" fmla="*/ 10 h 41"/>
                <a:gd name="T6" fmla="*/ 24 w 117"/>
                <a:gd name="T7" fmla="*/ 11 h 41"/>
                <a:gd name="T8" fmla="*/ 35 w 117"/>
                <a:gd name="T9" fmla="*/ 8 h 41"/>
                <a:gd name="T10" fmla="*/ 25 w 117"/>
                <a:gd name="T11" fmla="*/ 2 h 41"/>
                <a:gd name="T12" fmla="*/ 5 w 117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2" name="Freeform 102">
              <a:extLst>
                <a:ext uri="{FF2B5EF4-FFF2-40B4-BE49-F238E27FC236}">
                  <a16:creationId xmlns:a16="http://schemas.microsoft.com/office/drawing/2014/main" id="{84656E3F-8F63-44F5-874E-6FAA5A4A243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10 w 62"/>
                <a:gd name="T1" fmla="*/ 2 h 32"/>
                <a:gd name="T2" fmla="*/ 19 w 62"/>
                <a:gd name="T3" fmla="*/ 4 h 32"/>
                <a:gd name="T4" fmla="*/ 9 w 62"/>
                <a:gd name="T5" fmla="*/ 11 h 32"/>
                <a:gd name="T6" fmla="*/ 1 w 62"/>
                <a:gd name="T7" fmla="*/ 8 h 32"/>
                <a:gd name="T8" fmla="*/ 10 w 62"/>
                <a:gd name="T9" fmla="*/ 2 h 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3" name="Freeform 103">
              <a:extLst>
                <a:ext uri="{FF2B5EF4-FFF2-40B4-BE49-F238E27FC236}">
                  <a16:creationId xmlns:a16="http://schemas.microsoft.com/office/drawing/2014/main" id="{FCDEE288-D759-4FB5-8273-FBC56849AC5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6 w 49"/>
                <a:gd name="T1" fmla="*/ 1 h 23"/>
                <a:gd name="T2" fmla="*/ 2 w 49"/>
                <a:gd name="T3" fmla="*/ 1 h 23"/>
                <a:gd name="T4" fmla="*/ 13 w 49"/>
                <a:gd name="T5" fmla="*/ 7 h 23"/>
                <a:gd name="T6" fmla="*/ 6 w 49"/>
                <a:gd name="T7" fmla="*/ 1 h 2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4" name="Freeform 104">
              <a:extLst>
                <a:ext uri="{FF2B5EF4-FFF2-40B4-BE49-F238E27FC236}">
                  <a16:creationId xmlns:a16="http://schemas.microsoft.com/office/drawing/2014/main" id="{A20FD421-3B05-4FAC-A112-6052D416026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1 w 102"/>
                <a:gd name="T1" fmla="*/ 0 h 152"/>
                <a:gd name="T2" fmla="*/ 0 w 102"/>
                <a:gd name="T3" fmla="*/ 6 h 152"/>
                <a:gd name="T4" fmla="*/ 4 w 102"/>
                <a:gd name="T5" fmla="*/ 14 h 152"/>
                <a:gd name="T6" fmla="*/ 10 w 102"/>
                <a:gd name="T7" fmla="*/ 23 h 152"/>
                <a:gd name="T8" fmla="*/ 11 w 102"/>
                <a:gd name="T9" fmla="*/ 33 h 152"/>
                <a:gd name="T10" fmla="*/ 25 w 102"/>
                <a:gd name="T11" fmla="*/ 49 h 152"/>
                <a:gd name="T12" fmla="*/ 27 w 102"/>
                <a:gd name="T13" fmla="*/ 40 h 152"/>
                <a:gd name="T14" fmla="*/ 23 w 102"/>
                <a:gd name="T15" fmla="*/ 33 h 152"/>
                <a:gd name="T16" fmla="*/ 19 w 102"/>
                <a:gd name="T17" fmla="*/ 29 h 152"/>
                <a:gd name="T18" fmla="*/ 16 w 102"/>
                <a:gd name="T19" fmla="*/ 24 h 152"/>
                <a:gd name="T20" fmla="*/ 13 w 102"/>
                <a:gd name="T21" fmla="*/ 14 h 152"/>
                <a:gd name="T22" fmla="*/ 1 w 102"/>
                <a:gd name="T23" fmla="*/ 4 h 152"/>
                <a:gd name="T24" fmla="*/ 1 w 102"/>
                <a:gd name="T25" fmla="*/ 0 h 1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5" name="Freeform 105">
              <a:extLst>
                <a:ext uri="{FF2B5EF4-FFF2-40B4-BE49-F238E27FC236}">
                  <a16:creationId xmlns:a16="http://schemas.microsoft.com/office/drawing/2014/main" id="{83BA8864-B843-48D1-BC94-E11C014B2F7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20 w 74"/>
                <a:gd name="T1" fmla="*/ 8 h 103"/>
                <a:gd name="T2" fmla="*/ 22 w 74"/>
                <a:gd name="T3" fmla="*/ 13 h 103"/>
                <a:gd name="T4" fmla="*/ 9 w 74"/>
                <a:gd name="T5" fmla="*/ 27 h 103"/>
                <a:gd name="T6" fmla="*/ 10 w 74"/>
                <a:gd name="T7" fmla="*/ 33 h 103"/>
                <a:gd name="T8" fmla="*/ 6 w 74"/>
                <a:gd name="T9" fmla="*/ 31 h 103"/>
                <a:gd name="T10" fmla="*/ 1 w 74"/>
                <a:gd name="T11" fmla="*/ 27 h 103"/>
                <a:gd name="T12" fmla="*/ 0 w 74"/>
                <a:gd name="T13" fmla="*/ 27 h 103"/>
                <a:gd name="T14" fmla="*/ 3 w 74"/>
                <a:gd name="T15" fmla="*/ 19 h 103"/>
                <a:gd name="T16" fmla="*/ 4 w 74"/>
                <a:gd name="T17" fmla="*/ 17 h 103"/>
                <a:gd name="T18" fmla="*/ 1 w 74"/>
                <a:gd name="T19" fmla="*/ 8 h 103"/>
                <a:gd name="T20" fmla="*/ 1 w 74"/>
                <a:gd name="T21" fmla="*/ 5 h 103"/>
                <a:gd name="T22" fmla="*/ 7 w 74"/>
                <a:gd name="T23" fmla="*/ 8 h 103"/>
                <a:gd name="T24" fmla="*/ 11 w 74"/>
                <a:gd name="T25" fmla="*/ 11 h 103"/>
                <a:gd name="T26" fmla="*/ 20 w 74"/>
                <a:gd name="T27" fmla="*/ 8 h 103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Freeform 106">
              <a:extLst>
                <a:ext uri="{FF2B5EF4-FFF2-40B4-BE49-F238E27FC236}">
                  <a16:creationId xmlns:a16="http://schemas.microsoft.com/office/drawing/2014/main" id="{B50B670A-4373-4B8F-A533-3150835928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25 w 146"/>
                <a:gd name="T1" fmla="*/ 32 h 252"/>
                <a:gd name="T2" fmla="*/ 21 w 146"/>
                <a:gd name="T3" fmla="*/ 34 h 252"/>
                <a:gd name="T4" fmla="*/ 20 w 146"/>
                <a:gd name="T5" fmla="*/ 42 h 252"/>
                <a:gd name="T6" fmla="*/ 7 w 146"/>
                <a:gd name="T7" fmla="*/ 47 h 252"/>
                <a:gd name="T8" fmla="*/ 2 w 146"/>
                <a:gd name="T9" fmla="*/ 53 h 252"/>
                <a:gd name="T10" fmla="*/ 6 w 146"/>
                <a:gd name="T11" fmla="*/ 58 h 252"/>
                <a:gd name="T12" fmla="*/ 2 w 146"/>
                <a:gd name="T13" fmla="*/ 63 h 252"/>
                <a:gd name="T14" fmla="*/ 7 w 146"/>
                <a:gd name="T15" fmla="*/ 80 h 252"/>
                <a:gd name="T16" fmla="*/ 9 w 146"/>
                <a:gd name="T17" fmla="*/ 68 h 252"/>
                <a:gd name="T18" fmla="*/ 7 w 146"/>
                <a:gd name="T19" fmla="*/ 61 h 252"/>
                <a:gd name="T20" fmla="*/ 13 w 146"/>
                <a:gd name="T21" fmla="*/ 56 h 252"/>
                <a:gd name="T22" fmla="*/ 16 w 146"/>
                <a:gd name="T23" fmla="*/ 50 h 252"/>
                <a:gd name="T24" fmla="*/ 21 w 146"/>
                <a:gd name="T25" fmla="*/ 56 h 252"/>
                <a:gd name="T26" fmla="*/ 14 w 146"/>
                <a:gd name="T27" fmla="*/ 60 h 252"/>
                <a:gd name="T28" fmla="*/ 17 w 146"/>
                <a:gd name="T29" fmla="*/ 64 h 252"/>
                <a:gd name="T30" fmla="*/ 21 w 146"/>
                <a:gd name="T31" fmla="*/ 57 h 252"/>
                <a:gd name="T32" fmla="*/ 26 w 146"/>
                <a:gd name="T33" fmla="*/ 59 h 252"/>
                <a:gd name="T34" fmla="*/ 32 w 146"/>
                <a:gd name="T35" fmla="*/ 47 h 252"/>
                <a:gd name="T36" fmla="*/ 35 w 146"/>
                <a:gd name="T37" fmla="*/ 50 h 252"/>
                <a:gd name="T38" fmla="*/ 43 w 146"/>
                <a:gd name="T39" fmla="*/ 47 h 252"/>
                <a:gd name="T40" fmla="*/ 45 w 146"/>
                <a:gd name="T41" fmla="*/ 42 h 252"/>
                <a:gd name="T42" fmla="*/ 44 w 146"/>
                <a:gd name="T43" fmla="*/ 35 h 252"/>
                <a:gd name="T44" fmla="*/ 42 w 146"/>
                <a:gd name="T45" fmla="*/ 32 h 252"/>
                <a:gd name="T46" fmla="*/ 38 w 146"/>
                <a:gd name="T47" fmla="*/ 13 h 252"/>
                <a:gd name="T48" fmla="*/ 29 w 146"/>
                <a:gd name="T49" fmla="*/ 0 h 252"/>
                <a:gd name="T50" fmla="*/ 24 w 146"/>
                <a:gd name="T51" fmla="*/ 4 h 252"/>
                <a:gd name="T52" fmla="*/ 30 w 146"/>
                <a:gd name="T53" fmla="*/ 11 h 252"/>
                <a:gd name="T54" fmla="*/ 30 w 146"/>
                <a:gd name="T55" fmla="*/ 20 h 252"/>
                <a:gd name="T56" fmla="*/ 25 w 146"/>
                <a:gd name="T57" fmla="*/ 32 h 252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7" name="Freeform 107">
              <a:extLst>
                <a:ext uri="{FF2B5EF4-FFF2-40B4-BE49-F238E27FC236}">
                  <a16:creationId xmlns:a16="http://schemas.microsoft.com/office/drawing/2014/main" id="{9CA64748-910C-4B4E-9175-BFBAFB80C35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19 w 70"/>
                <a:gd name="T1" fmla="*/ 0 h 40"/>
                <a:gd name="T2" fmla="*/ 20 w 70"/>
                <a:gd name="T3" fmla="*/ 6 h 40"/>
                <a:gd name="T4" fmla="*/ 12 w 70"/>
                <a:gd name="T5" fmla="*/ 8 h 40"/>
                <a:gd name="T6" fmla="*/ 10 w 70"/>
                <a:gd name="T7" fmla="*/ 13 h 40"/>
                <a:gd name="T8" fmla="*/ 2 w 70"/>
                <a:gd name="T9" fmla="*/ 13 h 40"/>
                <a:gd name="T10" fmla="*/ 1 w 70"/>
                <a:gd name="T11" fmla="*/ 11 h 40"/>
                <a:gd name="T12" fmla="*/ 10 w 70"/>
                <a:gd name="T13" fmla="*/ 6 h 40"/>
                <a:gd name="T14" fmla="*/ 19 w 70"/>
                <a:gd name="T15" fmla="*/ 0 h 4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8" name="Freeform 108">
              <a:extLst>
                <a:ext uri="{FF2B5EF4-FFF2-40B4-BE49-F238E27FC236}">
                  <a16:creationId xmlns:a16="http://schemas.microsoft.com/office/drawing/2014/main" id="{2ED6B24F-64FE-4B7F-B3AE-D73AD986F1C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5 w 26"/>
                <a:gd name="T1" fmla="*/ 0 h 29"/>
                <a:gd name="T2" fmla="*/ 0 w 26"/>
                <a:gd name="T3" fmla="*/ 6 h 29"/>
                <a:gd name="T4" fmla="*/ 5 w 26"/>
                <a:gd name="T5" fmla="*/ 8 h 29"/>
                <a:gd name="T6" fmla="*/ 5 w 26"/>
                <a:gd name="T7" fmla="*/ 0 h 2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9" name="Freeform 109">
              <a:extLst>
                <a:ext uri="{FF2B5EF4-FFF2-40B4-BE49-F238E27FC236}">
                  <a16:creationId xmlns:a16="http://schemas.microsoft.com/office/drawing/2014/main" id="{6E54A3D2-B2C1-4194-82B9-825FBDBD698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5 w 49"/>
                <a:gd name="T1" fmla="*/ 2 h 36"/>
                <a:gd name="T2" fmla="*/ 0 w 49"/>
                <a:gd name="T3" fmla="*/ 6 h 36"/>
                <a:gd name="T4" fmla="*/ 2 w 49"/>
                <a:gd name="T5" fmla="*/ 11 h 36"/>
                <a:gd name="T6" fmla="*/ 6 w 49"/>
                <a:gd name="T7" fmla="*/ 11 h 36"/>
                <a:gd name="T8" fmla="*/ 13 w 49"/>
                <a:gd name="T9" fmla="*/ 8 h 36"/>
                <a:gd name="T10" fmla="*/ 5 w 49"/>
                <a:gd name="T11" fmla="*/ 2 h 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" name="Freeform 110">
              <a:extLst>
                <a:ext uri="{FF2B5EF4-FFF2-40B4-BE49-F238E27FC236}">
                  <a16:creationId xmlns:a16="http://schemas.microsoft.com/office/drawing/2014/main" id="{6694E8D0-FD91-4066-AF95-BB0071D19DE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3 w 27"/>
                <a:gd name="T1" fmla="*/ 0 h 22"/>
                <a:gd name="T2" fmla="*/ 1 w 27"/>
                <a:gd name="T3" fmla="*/ 4 h 22"/>
                <a:gd name="T4" fmla="*/ 5 w 27"/>
                <a:gd name="T5" fmla="*/ 7 h 22"/>
                <a:gd name="T6" fmla="*/ 3 w 27"/>
                <a:gd name="T7" fmla="*/ 0 h 22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1" name="Freeform 111">
              <a:extLst>
                <a:ext uri="{FF2B5EF4-FFF2-40B4-BE49-F238E27FC236}">
                  <a16:creationId xmlns:a16="http://schemas.microsoft.com/office/drawing/2014/main" id="{EE1F9BEB-D111-44AE-BB0B-059F0B159B1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4 w 20"/>
                <a:gd name="T1" fmla="*/ 0 h 18"/>
                <a:gd name="T2" fmla="*/ 3 w 20"/>
                <a:gd name="T3" fmla="*/ 5 h 18"/>
                <a:gd name="T4" fmla="*/ 4 w 20"/>
                <a:gd name="T5" fmla="*/ 0 h 1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" name="Freeform 112">
              <a:extLst>
                <a:ext uri="{FF2B5EF4-FFF2-40B4-BE49-F238E27FC236}">
                  <a16:creationId xmlns:a16="http://schemas.microsoft.com/office/drawing/2014/main" id="{43F723D1-3A60-4319-8C30-8E237C122E1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8 w 24"/>
                <a:gd name="T1" fmla="*/ 0 h 44"/>
                <a:gd name="T2" fmla="*/ 3 w 24"/>
                <a:gd name="T3" fmla="*/ 5 h 44"/>
                <a:gd name="T4" fmla="*/ 0 w 24"/>
                <a:gd name="T5" fmla="*/ 11 h 44"/>
                <a:gd name="T6" fmla="*/ 5 w 24"/>
                <a:gd name="T7" fmla="*/ 13 h 44"/>
                <a:gd name="T8" fmla="*/ 8 w 24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3" name="Freeform 113">
              <a:extLst>
                <a:ext uri="{FF2B5EF4-FFF2-40B4-BE49-F238E27FC236}">
                  <a16:creationId xmlns:a16="http://schemas.microsoft.com/office/drawing/2014/main" id="{F442C66C-5140-4750-81B5-CC0A1AA695E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10 w 41"/>
                <a:gd name="T1" fmla="*/ 0 h 24"/>
                <a:gd name="T2" fmla="*/ 8 w 41"/>
                <a:gd name="T3" fmla="*/ 8 h 24"/>
                <a:gd name="T4" fmla="*/ 10 w 41"/>
                <a:gd name="T5" fmla="*/ 0 h 2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4" name="Freeform 114">
              <a:extLst>
                <a:ext uri="{FF2B5EF4-FFF2-40B4-BE49-F238E27FC236}">
                  <a16:creationId xmlns:a16="http://schemas.microsoft.com/office/drawing/2014/main" id="{A501D044-2497-4E22-AC06-DC048E3CB78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5" name="Freeform 115">
              <a:extLst>
                <a:ext uri="{FF2B5EF4-FFF2-40B4-BE49-F238E27FC236}">
                  <a16:creationId xmlns:a16="http://schemas.microsoft.com/office/drawing/2014/main" id="{45BB732C-5C87-4580-8A1A-29683D4A5FB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4 h 20"/>
                <a:gd name="T4" fmla="*/ 2 w 13"/>
                <a:gd name="T5" fmla="*/ 6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6" name="Freeform 116">
              <a:extLst>
                <a:ext uri="{FF2B5EF4-FFF2-40B4-BE49-F238E27FC236}">
                  <a16:creationId xmlns:a16="http://schemas.microsoft.com/office/drawing/2014/main" id="{226523B1-2A44-4622-B443-33F663B62FE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5 h 25"/>
                <a:gd name="T4" fmla="*/ 5 w 14"/>
                <a:gd name="T5" fmla="*/ 8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7" name="Freeform 117">
              <a:extLst>
                <a:ext uri="{FF2B5EF4-FFF2-40B4-BE49-F238E27FC236}">
                  <a16:creationId xmlns:a16="http://schemas.microsoft.com/office/drawing/2014/main" id="{E80931A1-4055-4C7A-88D1-44CF5521C50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2 w 14"/>
                <a:gd name="T1" fmla="*/ 0 h 25"/>
                <a:gd name="T2" fmla="*/ 0 w 14"/>
                <a:gd name="T3" fmla="*/ 5 h 25"/>
                <a:gd name="T4" fmla="*/ 5 w 14"/>
                <a:gd name="T5" fmla="*/ 8 h 25"/>
                <a:gd name="T6" fmla="*/ 2 w 14"/>
                <a:gd name="T7" fmla="*/ 0 h 2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8" name="Freeform 118">
              <a:extLst>
                <a:ext uri="{FF2B5EF4-FFF2-40B4-BE49-F238E27FC236}">
                  <a16:creationId xmlns:a16="http://schemas.microsoft.com/office/drawing/2014/main" id="{7A33A342-4A27-4399-97A3-02C01948F7B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9" name="Freeform 119">
              <a:extLst>
                <a:ext uri="{FF2B5EF4-FFF2-40B4-BE49-F238E27FC236}">
                  <a16:creationId xmlns:a16="http://schemas.microsoft.com/office/drawing/2014/main" id="{F5FEC764-3317-4E9F-850F-45FACA3BFB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2 w 13"/>
                <a:gd name="T1" fmla="*/ 2 h 20"/>
                <a:gd name="T2" fmla="*/ 1 w 13"/>
                <a:gd name="T3" fmla="*/ 4 h 20"/>
                <a:gd name="T4" fmla="*/ 2 w 13"/>
                <a:gd name="T5" fmla="*/ 6 h 20"/>
                <a:gd name="T6" fmla="*/ 2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0" name="Freeform 120">
              <a:extLst>
                <a:ext uri="{FF2B5EF4-FFF2-40B4-BE49-F238E27FC236}">
                  <a16:creationId xmlns:a16="http://schemas.microsoft.com/office/drawing/2014/main" id="{BE68AB46-86FF-4E2D-8B70-7A878D25AA6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1" name="Freeform 121">
              <a:extLst>
                <a:ext uri="{FF2B5EF4-FFF2-40B4-BE49-F238E27FC236}">
                  <a16:creationId xmlns:a16="http://schemas.microsoft.com/office/drawing/2014/main" id="{B9FEB04C-DCAC-44A0-B125-1423307BC55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2" name="Freeform 122">
              <a:extLst>
                <a:ext uri="{FF2B5EF4-FFF2-40B4-BE49-F238E27FC236}">
                  <a16:creationId xmlns:a16="http://schemas.microsoft.com/office/drawing/2014/main" id="{8B85DF08-9C9E-4CAB-A8A2-5F831022280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4 w 13"/>
                <a:gd name="T1" fmla="*/ 2 h 20"/>
                <a:gd name="T2" fmla="*/ 1 w 13"/>
                <a:gd name="T3" fmla="*/ 4 h 20"/>
                <a:gd name="T4" fmla="*/ 3 w 13"/>
                <a:gd name="T5" fmla="*/ 6 h 20"/>
                <a:gd name="T6" fmla="*/ 4 w 13"/>
                <a:gd name="T7" fmla="*/ 2 h 2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13" name="Freeform 123">
              <a:extLst>
                <a:ext uri="{FF2B5EF4-FFF2-40B4-BE49-F238E27FC236}">
                  <a16:creationId xmlns:a16="http://schemas.microsoft.com/office/drawing/2014/main" id="{BCFE63E8-05FF-443B-B150-467066207F4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solidFill>
              <a:srgbClr val="FEFEFE">
                <a:alpha val="30196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000000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14" name="Picture 7" descr="artplus_nature_naturalcity42_a">
            <a:extLst>
              <a:ext uri="{FF2B5EF4-FFF2-40B4-BE49-F238E27FC236}">
                <a16:creationId xmlns:a16="http://schemas.microsoft.com/office/drawing/2014/main" id="{64C3C3DA-6C78-4FDA-9E96-142CBC32E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450" y="3167063"/>
            <a:ext cx="4425950" cy="2989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5" name="Picture 12" descr="artplus_nature_naturalcity42_i">
            <a:extLst>
              <a:ext uri="{FF2B5EF4-FFF2-40B4-BE49-F238E27FC236}">
                <a16:creationId xmlns:a16="http://schemas.microsoft.com/office/drawing/2014/main" id="{8934FB98-111D-442D-8675-0C4619742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6425" y="3352800"/>
            <a:ext cx="1654175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6" name="Picture 10" descr="artplus_nature_naturalcity42_c">
            <a:extLst>
              <a:ext uri="{FF2B5EF4-FFF2-40B4-BE49-F238E27FC236}">
                <a16:creationId xmlns:a16="http://schemas.microsoft.com/office/drawing/2014/main" id="{8F901EED-A4FC-457A-B1A7-9132FC0030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0" y="2895600"/>
            <a:ext cx="1112838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7" name="Picture 13" descr="artplus_nature_naturalcity42_f">
            <a:extLst>
              <a:ext uri="{FF2B5EF4-FFF2-40B4-BE49-F238E27FC236}">
                <a16:creationId xmlns:a16="http://schemas.microsoft.com/office/drawing/2014/main" id="{E1BEC1DE-7634-4B9C-880A-31B1A5C97F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4275" y="4594225"/>
            <a:ext cx="4911725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" name="Text Box 126">
            <a:extLst>
              <a:ext uri="{FF2B5EF4-FFF2-40B4-BE49-F238E27FC236}">
                <a16:creationId xmlns:a16="http://schemas.microsoft.com/office/drawing/2014/main" id="{C1012B08-0811-4C1D-B081-76015DD9E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7350" y="152400"/>
            <a:ext cx="9842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en-US" altLang="en-US" sz="2000" b="1">
                <a:solidFill>
                  <a:srgbClr val="000000"/>
                </a:solidFill>
                <a:latin typeface="Verdana" panose="020B0604030504040204" pitchFamily="34" charset="0"/>
              </a:rPr>
              <a:t>LOGO</a:t>
            </a:r>
          </a:p>
        </p:txBody>
      </p:sp>
      <p:pic>
        <p:nvPicPr>
          <p:cNvPr id="119" name="Picture 9" descr="artplus_nature_naturalcity42_b">
            <a:extLst>
              <a:ext uri="{FF2B5EF4-FFF2-40B4-BE49-F238E27FC236}">
                <a16:creationId xmlns:a16="http://schemas.microsoft.com/office/drawing/2014/main" id="{095E0616-9CDF-4A1F-A3D9-3E3BA28E33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5888" y="3097213"/>
            <a:ext cx="29718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0" name="Picture 8" descr="artplus_nature_naturalcity42_e">
            <a:extLst>
              <a:ext uri="{FF2B5EF4-FFF2-40B4-BE49-F238E27FC236}">
                <a16:creationId xmlns:a16="http://schemas.microsoft.com/office/drawing/2014/main" id="{1314C486-A5E4-4E6D-A026-7327A40B91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993900"/>
            <a:ext cx="1546225" cy="166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1" name="Picture 11" descr="artplus_nature_naturalcity42_d">
            <a:extLst>
              <a:ext uri="{FF2B5EF4-FFF2-40B4-BE49-F238E27FC236}">
                <a16:creationId xmlns:a16="http://schemas.microsoft.com/office/drawing/2014/main" id="{44A13F9E-2A4A-45FB-BA06-04CE8D1B8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100" y="2862263"/>
            <a:ext cx="623888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" name="Picture 128" descr="a1">
            <a:extLst>
              <a:ext uri="{FF2B5EF4-FFF2-40B4-BE49-F238E27FC236}">
                <a16:creationId xmlns:a16="http://schemas.microsoft.com/office/drawing/2014/main" id="{5242026E-CAE4-4CD4-8B39-4C53E224B9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9900" y="95250"/>
            <a:ext cx="1803400" cy="207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" name="Picture 129" descr="b_1">
            <a:extLst>
              <a:ext uri="{FF2B5EF4-FFF2-40B4-BE49-F238E27FC236}">
                <a16:creationId xmlns:a16="http://schemas.microsoft.com/office/drawing/2014/main" id="{345243AF-96C3-42FE-83F6-71689F5FB5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4450" y="1968500"/>
            <a:ext cx="1079500" cy="46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985BD1CF-A369-49E3-B03F-5CDB25ECB2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27813"/>
            <a:ext cx="160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chemeClr val="bg1"/>
                </a:solidFill>
              </a:rPr>
              <a:t>www.trungtamtinhoc.edu.vn</a:t>
            </a:r>
          </a:p>
        </p:txBody>
      </p:sp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4419600"/>
            <a:ext cx="6400800" cy="1143000"/>
          </a:xfrm>
        </p:spPr>
        <p:txBody>
          <a:bodyPr/>
          <a:lstStyle>
            <a:lvl1pPr algn="l">
              <a:defRPr sz="43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04800" y="5715000"/>
            <a:ext cx="6400800" cy="3810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1800" b="1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5" name="Rectangle 4">
            <a:extLst>
              <a:ext uri="{FF2B5EF4-FFF2-40B4-BE49-F238E27FC236}">
                <a16:creationId xmlns:a16="http://schemas.microsoft.com/office/drawing/2014/main" id="{001F8060-DC62-49AA-B9A7-A08D7463CF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304800" y="6477000"/>
            <a:ext cx="2133600" cy="1682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6" name="Rectangle 5">
            <a:extLst>
              <a:ext uri="{FF2B5EF4-FFF2-40B4-BE49-F238E27FC236}">
                <a16:creationId xmlns:a16="http://schemas.microsoft.com/office/drawing/2014/main" id="{744D712A-0CDB-494C-8543-A22E2EF64F9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6705600" y="6477000"/>
            <a:ext cx="2286000" cy="168275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7" name="Rectangle 6">
            <a:extLst>
              <a:ext uri="{FF2B5EF4-FFF2-40B4-BE49-F238E27FC236}">
                <a16:creationId xmlns:a16="http://schemas.microsoft.com/office/drawing/2014/main" id="{05982C8F-B40E-4594-BB81-085B40CDF2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3657600" y="6477000"/>
            <a:ext cx="2133600" cy="168275"/>
          </a:xfrm>
        </p:spPr>
        <p:txBody>
          <a:bodyPr/>
          <a:lstStyle>
            <a:lvl1pPr algn="ctr">
              <a:defRPr/>
            </a:lvl1pPr>
          </a:lstStyle>
          <a:p>
            <a:fld id="{88DC99A4-CD08-4EC7-970F-B61A196152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9545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2.37743E-6 L -0.21076 0.04787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00" y="2400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6500"/>
                            </p:stCondLst>
                            <p:childTnLst>
                              <p:par>
                                <p:cTn id="3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930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4.81481E-6 C -0.08906 0.01505 -0.38802 0.03033 -0.53472 0.09075 C -0.68142 0.15116 -0.81198 0.322 -0.88055 0.36297 C -0.94913 0.40394 -0.93229 0.34237 -0.94583 0.33704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00" y="20200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 0.04629 C -0.07778 0.05393 -0.34948 0.0956 -0.46667 0.09166 C -0.58385 0.08773 -0.63611 -0.0007 -0.70278 0.02314 C -0.76944 0.04699 -0.83247 0.19027 -0.86667 0.23426 " pathEditMode="relative" rAng="0" ptsTypes="aaaa">
                                      <p:cBhvr>
                                        <p:cTn id="44" dur="2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300" y="7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9553694-6A51-4780-9576-BE85EA598F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89B21D-0D01-4F30-A77F-CC5D0E578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3B3D390-8D5E-4F05-8FD1-124E7DE878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B4F03C6-6589-4552-9362-6CC377D98B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072357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0C8482F-9F1F-4CF8-AF0B-A0C96B9DE60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102BD4C-EE32-44E8-898F-1E3F80522B1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169DA5B-4416-4A6B-9453-70255B3412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BD1C3EE-B0DD-4E51-8E32-B5B52DCAE25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652042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FC08039-0C30-4E50-B6AE-D3AB4430093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B6F173-3254-47AD-8A75-2066FDC29D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640279-EDEB-45CE-A86D-FDAA4858051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2C3DEC0-83AE-435D-8FC3-AFBB34433E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93538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755A72F-901E-4826-AEE8-9480FBBBB9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8255913A-A64F-4D45-A1A2-4249AAC1E3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C7715BD-A2BB-46AA-97A8-D529D381329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727EE6B-0987-43EB-A5BC-AA167551621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652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70424D0-ACE3-4647-92BC-CA712B0FE0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BB6BE4F-07E5-4066-838B-4C7B6945C4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C41F912B-088B-4E83-ABE1-3D9E80C2BE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0D6F98-7BC7-40AF-8CF8-2265819991F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289619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B5761E3B-AA8E-469C-A13E-5B664217E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1F3353F-BDDE-44D8-AB38-B712F7ED43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3F8C68A4-456B-4995-8C49-83F4D688D5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DC8CD2-D300-4F99-A5E7-5C3BBB9219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9710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A8554F1-2652-4C25-AF2D-C40E252073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EF721D8-BD51-4E14-BBB5-C4E6B5AEDE1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D35ECDD-7F8A-41CA-8203-9D1E6C46DC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D8AF92-BB64-4452-AFBC-83C0DD6FC21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233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1516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D5B43D-A6AE-4AB9-83F5-1DD39A7A71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AFCFC-2ABA-4F02-B620-0D4EFCC36E9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71AF15-7389-41D3-8D66-1976D049EA9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7F6D93-A975-4CB0-AC1C-17986E7429F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182550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F293B8D-97F4-432A-9CA6-559F903206B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021431-3365-451B-B68B-04D37D98D3B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7F980A7-2323-4375-BF60-075CDC34337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23C6127-77E8-4580-B43D-2BB03F839C6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607384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600"/>
            <a:ext cx="20574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0198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668B231-1435-4834-B0ED-E3DDBBF5B2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ED14DB1-6C6F-43DC-8407-5DB8E5D6656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3DDFDC-1B2A-464D-B40C-906BB6224E8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104E4F-7119-401E-8C75-961571C526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86172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295400"/>
            <a:ext cx="8229600" cy="5029200"/>
          </a:xfrm>
        </p:spPr>
        <p:txBody>
          <a:bodyPr/>
          <a:lstStyle/>
          <a:p>
            <a:pPr lvl="0"/>
            <a:r>
              <a:rPr lang="en-US" noProof="0"/>
              <a:t>Click icon to add table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B3A8ED-5C65-47A6-9137-79AC494E23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B3F062-BAF0-4F04-BDE4-2E24DE11276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37C7B30-BFAA-48B3-9D2F-6DFED529C76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D3E520-72CB-4F5D-88D8-6DA3E89198B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0781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22041" indent="0" algn="ctr">
              <a:buNone/>
              <a:defRPr/>
            </a:lvl2pPr>
            <a:lvl3pPr marL="844083" indent="0" algn="ctr">
              <a:buNone/>
              <a:defRPr/>
            </a:lvl3pPr>
            <a:lvl4pPr marL="1266124" indent="0" algn="ctr">
              <a:buNone/>
              <a:defRPr/>
            </a:lvl4pPr>
            <a:lvl5pPr marL="1688165" indent="0" algn="ctr">
              <a:buNone/>
              <a:defRPr/>
            </a:lvl5pPr>
            <a:lvl6pPr marL="2110207" indent="0" algn="ctr">
              <a:buNone/>
              <a:defRPr/>
            </a:lvl6pPr>
            <a:lvl7pPr marL="2532248" indent="0" algn="ctr">
              <a:buNone/>
              <a:defRPr/>
            </a:lvl7pPr>
            <a:lvl8pPr marL="2954289" indent="0" algn="ctr">
              <a:buNone/>
              <a:defRPr/>
            </a:lvl8pPr>
            <a:lvl9pPr marL="3376331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9876477-F70C-4099-B957-FF7A3C0702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D469656-7243-41F0-94F3-7EAD7B3447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6BB92B8-091A-4AE1-A0C1-0D7FA65F2D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D56EB8-CB23-41C0-A86E-A5AC269BFC7F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101522629"/>
      </p:ext>
    </p:extLst>
  </p:cSld>
  <p:clrMapOvr>
    <a:masterClrMapping/>
  </p:clrMapOvr>
  <p:transition spd="med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4C6A7D4-66D5-46CC-8584-CC3B4B2773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6BCA5F-8240-4D97-8E2C-274CD349494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D879182-D9B8-4A81-A91A-8BDB6BD255B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FC8B933-4123-45CB-8F5F-9FE26453BA4A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6916583"/>
      </p:ext>
    </p:extLst>
  </p:cSld>
  <p:clrMapOvr>
    <a:masterClrMapping/>
  </p:clrMapOvr>
  <p:transition spd="med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435" y="4406901"/>
            <a:ext cx="7772400" cy="1362075"/>
          </a:xfrm>
        </p:spPr>
        <p:txBody>
          <a:bodyPr anchor="t"/>
          <a:lstStyle>
            <a:lvl1pPr algn="l">
              <a:defRPr sz="3692" b="1" cap="all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1846"/>
            </a:lvl1pPr>
            <a:lvl2pPr marL="422041" indent="0">
              <a:buNone/>
              <a:defRPr sz="1662"/>
            </a:lvl2pPr>
            <a:lvl3pPr marL="844083" indent="0">
              <a:buNone/>
              <a:defRPr sz="1477"/>
            </a:lvl3pPr>
            <a:lvl4pPr marL="1266124" indent="0">
              <a:buNone/>
              <a:defRPr sz="1292"/>
            </a:lvl4pPr>
            <a:lvl5pPr marL="1688165" indent="0">
              <a:buNone/>
              <a:defRPr sz="1292"/>
            </a:lvl5pPr>
            <a:lvl6pPr marL="2110207" indent="0">
              <a:buNone/>
              <a:defRPr sz="1292"/>
            </a:lvl6pPr>
            <a:lvl7pPr marL="2532248" indent="0">
              <a:buNone/>
              <a:defRPr sz="1292"/>
            </a:lvl7pPr>
            <a:lvl8pPr marL="2954289" indent="0">
              <a:buNone/>
              <a:defRPr sz="1292"/>
            </a:lvl8pPr>
            <a:lvl9pPr marL="3376331" indent="0">
              <a:buNone/>
              <a:defRPr sz="1292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577B21E-DAEA-425C-AC76-3B4D18F9448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4787096-D1BD-4C9F-874E-550A193492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AFD5F7-1E51-47ED-8817-3B4C81E24C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672E5E6-71B3-4900-AA12-2174C0F2646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22764253"/>
      </p:ext>
    </p:extLst>
  </p:cSld>
  <p:clrMapOvr>
    <a:masterClrMapping/>
  </p:clrMapOvr>
  <p:transition spd="med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2338" y="1600201"/>
            <a:ext cx="4044462" cy="4525963"/>
          </a:xfrm>
        </p:spPr>
        <p:txBody>
          <a:bodyPr/>
          <a:lstStyle>
            <a:lvl1pPr>
              <a:defRPr sz="2585"/>
            </a:lvl1pPr>
            <a:lvl2pPr>
              <a:defRPr sz="2215"/>
            </a:lvl2pPr>
            <a:lvl3pPr>
              <a:defRPr sz="1846"/>
            </a:lvl3pPr>
            <a:lvl4pPr>
              <a:defRPr sz="1662"/>
            </a:lvl4pPr>
            <a:lvl5pPr>
              <a:defRPr sz="1662"/>
            </a:lvl5pPr>
            <a:lvl6pPr>
              <a:defRPr sz="1662"/>
            </a:lvl6pPr>
            <a:lvl7pPr>
              <a:defRPr sz="1662"/>
            </a:lvl7pPr>
            <a:lvl8pPr>
              <a:defRPr sz="1662"/>
            </a:lvl8pPr>
            <a:lvl9pPr>
              <a:defRPr sz="1662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5A463F1-63B9-4911-B51F-44A431B902E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8EB416B-ACB4-47B2-8885-1D1723C07D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E035390-E741-4580-81F4-FCA8AE53D2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BA9228-46AD-43D7-BDF2-B07BB45857D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14587867"/>
      </p:ext>
    </p:extLst>
  </p:cSld>
  <p:clrMapOvr>
    <a:masterClrMapping/>
  </p:clrMapOvr>
  <p:transition spd="med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270" y="1535113"/>
            <a:ext cx="4041531" cy="639762"/>
          </a:xfrm>
        </p:spPr>
        <p:txBody>
          <a:bodyPr anchor="b"/>
          <a:lstStyle>
            <a:lvl1pPr marL="0" indent="0">
              <a:buNone/>
              <a:defRPr sz="2215" b="1"/>
            </a:lvl1pPr>
            <a:lvl2pPr marL="422041" indent="0">
              <a:buNone/>
              <a:defRPr sz="1846" b="1"/>
            </a:lvl2pPr>
            <a:lvl3pPr marL="844083" indent="0">
              <a:buNone/>
              <a:defRPr sz="1662" b="1"/>
            </a:lvl3pPr>
            <a:lvl4pPr marL="1266124" indent="0">
              <a:buNone/>
              <a:defRPr sz="1477" b="1"/>
            </a:lvl4pPr>
            <a:lvl5pPr marL="1688165" indent="0">
              <a:buNone/>
              <a:defRPr sz="1477" b="1"/>
            </a:lvl5pPr>
            <a:lvl6pPr marL="2110207" indent="0">
              <a:buNone/>
              <a:defRPr sz="1477" b="1"/>
            </a:lvl6pPr>
            <a:lvl7pPr marL="2532248" indent="0">
              <a:buNone/>
              <a:defRPr sz="1477" b="1"/>
            </a:lvl7pPr>
            <a:lvl8pPr marL="2954289" indent="0">
              <a:buNone/>
              <a:defRPr sz="1477" b="1"/>
            </a:lvl8pPr>
            <a:lvl9pPr marL="3376331" indent="0">
              <a:buNone/>
              <a:defRPr sz="1477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270" y="2174875"/>
            <a:ext cx="4041531" cy="3951288"/>
          </a:xfrm>
        </p:spPr>
        <p:txBody>
          <a:bodyPr/>
          <a:lstStyle>
            <a:lvl1pPr>
              <a:defRPr sz="2215"/>
            </a:lvl1pPr>
            <a:lvl2pPr>
              <a:defRPr sz="1846"/>
            </a:lvl2pPr>
            <a:lvl3pPr>
              <a:defRPr sz="1662"/>
            </a:lvl3pPr>
            <a:lvl4pPr>
              <a:defRPr sz="1477"/>
            </a:lvl4pPr>
            <a:lvl5pPr>
              <a:defRPr sz="1477"/>
            </a:lvl5pPr>
            <a:lvl6pPr>
              <a:defRPr sz="1477"/>
            </a:lvl6pPr>
            <a:lvl7pPr>
              <a:defRPr sz="1477"/>
            </a:lvl7pPr>
            <a:lvl8pPr>
              <a:defRPr sz="1477"/>
            </a:lvl8pPr>
            <a:lvl9pPr>
              <a:defRPr sz="1477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26EB1040-0968-4FC6-B432-DDB4596DA5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5F514E59-C87C-4DF6-A6EE-39EA0FBB6B8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472F38C-EDEA-4024-BBD2-A8165BE8934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68040E1-4CAB-41D0-B11A-14DE0FA855E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48344465"/>
      </p:ext>
    </p:extLst>
  </p:cSld>
  <p:clrMapOvr>
    <a:masterClrMapping/>
  </p:clrMapOvr>
  <p:transition spd="med">
    <p:wipe dir="r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E4585AE-BF86-46C4-B544-7024A75D59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F29B2F1-02C7-4E12-B0B5-0BBC200641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8FF91A-9CC6-4FEE-82E9-7DB8D3F992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66178A-D12A-4E5E-838D-9BAC892F0BB1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424125448"/>
      </p:ext>
    </p:extLst>
  </p:cSld>
  <p:clrMapOvr>
    <a:masterClrMapping/>
  </p:clrMapOvr>
  <p:transition spd="med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1262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56C360E-DA86-4926-BC3C-39A04B960AC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F4E30BA-96E3-4C32-A1CC-E9788366A44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6E1DDF1-2241-42CA-AE38-F7CB6D5199B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5D3460-3BE0-4DDE-A290-601573E7961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91166537"/>
      </p:ext>
    </p:extLst>
  </p:cSld>
  <p:clrMapOvr>
    <a:masterClrMapping/>
  </p:clrMapOvr>
  <p:transition spd="med">
    <p:wipe dir="r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435" cy="1162050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538" y="273051"/>
            <a:ext cx="5111262" cy="5853113"/>
          </a:xfrm>
        </p:spPr>
        <p:txBody>
          <a:bodyPr/>
          <a:lstStyle>
            <a:lvl1pPr>
              <a:defRPr sz="2954"/>
            </a:lvl1pPr>
            <a:lvl2pPr>
              <a:defRPr sz="2585"/>
            </a:lvl2pPr>
            <a:lvl3pPr>
              <a:defRPr sz="2215"/>
            </a:lvl3pPr>
            <a:lvl4pPr>
              <a:defRPr sz="1846"/>
            </a:lvl4pPr>
            <a:lvl5pPr>
              <a:defRPr sz="1846"/>
            </a:lvl5pPr>
            <a:lvl6pPr>
              <a:defRPr sz="1846"/>
            </a:lvl6pPr>
            <a:lvl7pPr>
              <a:defRPr sz="1846"/>
            </a:lvl7pPr>
            <a:lvl8pPr>
              <a:defRPr sz="1846"/>
            </a:lvl8pPr>
            <a:lvl9pPr>
              <a:defRPr sz="1846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435" cy="4691063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CF53C57-6A8F-4695-A3F3-58973A68625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360F0A-D4F6-44A3-9F2F-094DB00E09C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8B4EBE-366A-4229-B8FB-44C5C466C1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CA02F2C-A81E-421B-8CDF-7602AA9085FD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8624186"/>
      </p:ext>
    </p:extLst>
  </p:cSld>
  <p:clrMapOvr>
    <a:masterClrMapping/>
  </p:clrMapOvr>
  <p:transition spd="med">
    <p:wipe dir="r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1846" b="1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2954"/>
            </a:lvl1pPr>
            <a:lvl2pPr marL="422041" indent="0">
              <a:buNone/>
              <a:defRPr sz="2585"/>
            </a:lvl2pPr>
            <a:lvl3pPr marL="844083" indent="0">
              <a:buNone/>
              <a:defRPr sz="2215"/>
            </a:lvl3pPr>
            <a:lvl4pPr marL="1266124" indent="0">
              <a:buNone/>
              <a:defRPr sz="1846"/>
            </a:lvl4pPr>
            <a:lvl5pPr marL="1688165" indent="0">
              <a:buNone/>
              <a:defRPr sz="1846"/>
            </a:lvl5pPr>
            <a:lvl6pPr marL="2110207" indent="0">
              <a:buNone/>
              <a:defRPr sz="1846"/>
            </a:lvl6pPr>
            <a:lvl7pPr marL="2532248" indent="0">
              <a:buNone/>
              <a:defRPr sz="1846"/>
            </a:lvl7pPr>
            <a:lvl8pPr marL="2954289" indent="0">
              <a:buNone/>
              <a:defRPr sz="1846"/>
            </a:lvl8pPr>
            <a:lvl9pPr marL="3376331" indent="0">
              <a:buNone/>
              <a:defRPr sz="1846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292"/>
            </a:lvl1pPr>
            <a:lvl2pPr marL="422041" indent="0">
              <a:buNone/>
              <a:defRPr sz="1108"/>
            </a:lvl2pPr>
            <a:lvl3pPr marL="844083" indent="0">
              <a:buNone/>
              <a:defRPr sz="923"/>
            </a:lvl3pPr>
            <a:lvl4pPr marL="1266124" indent="0">
              <a:buNone/>
              <a:defRPr sz="831"/>
            </a:lvl4pPr>
            <a:lvl5pPr marL="1688165" indent="0">
              <a:buNone/>
              <a:defRPr sz="831"/>
            </a:lvl5pPr>
            <a:lvl6pPr marL="2110207" indent="0">
              <a:buNone/>
              <a:defRPr sz="831"/>
            </a:lvl6pPr>
            <a:lvl7pPr marL="2532248" indent="0">
              <a:buNone/>
              <a:defRPr sz="831"/>
            </a:lvl7pPr>
            <a:lvl8pPr marL="2954289" indent="0">
              <a:buNone/>
              <a:defRPr sz="831"/>
            </a:lvl8pPr>
            <a:lvl9pPr marL="3376331" indent="0">
              <a:buNone/>
              <a:defRPr sz="83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4330A3-ECDD-4D45-AE5D-C6DCDCD7AB1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B7EC844-9377-4391-9758-870AFEA662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D86BC4A-200D-4F1D-8776-805CC4B6D0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D6B16B-CA7C-4738-9FD8-EA5EEB5739EE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83238251"/>
      </p:ext>
    </p:extLst>
  </p:cSld>
  <p:clrMapOvr>
    <a:masterClrMapping/>
  </p:clrMapOvr>
  <p:transition spd="med">
    <p:wipe dir="r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C61930F-F4C2-43B7-A058-71B0546193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C2E27A9-6703-4725-9929-70DD4D60CA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7E6F5B-855C-48CB-8C04-CD299512657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C2A4E27-453A-472D-998C-53FDDE4C3192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27440185"/>
      </p:ext>
    </p:extLst>
  </p:cSld>
  <p:clrMapOvr>
    <a:masterClrMapping/>
  </p:clrMapOvr>
  <p:transition spd="med">
    <p:wipe dir="r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31523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4259459-B150-4150-AAB1-A0D80315E39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784AABD-4A03-4700-BDD0-FF3D36F5E5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C551A6-300A-442A-8B4F-BD013587C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D156AD-CB59-4095-9C76-5E87A303AAF5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311714300"/>
      </p:ext>
    </p:extLst>
  </p:cSld>
  <p:clrMapOvr>
    <a:masterClrMapping/>
  </p:clrMapOvr>
  <p:transition spd="med">
    <p:wipe dir="r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1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DE9A47-C326-49A8-A73A-9ADBAA662DD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73E51E-209A-45CC-B3A3-DB251A00E75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FE27369-F6C2-48DF-9489-08FEF02C1CA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465821-51C5-4518-8D49-5EE0DA6C18DB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8511592"/>
      </p:ext>
    </p:extLst>
  </p:cSld>
  <p:clrMapOvr>
    <a:masterClrMapping/>
  </p:clrMapOvr>
  <p:transition spd="med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6695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099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027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2326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37555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06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1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23" Type="http://schemas.openxmlformats.org/officeDocument/2006/relationships/image" Target="../media/image10.png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Relationship Id="rId22" Type="http://schemas.openxmlformats.org/officeDocument/2006/relationships/image" Target="../media/image9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1A0C3-DD13-4414-8D5A-E78DD15E1CFF}" type="datetimeFigureOut">
              <a:rPr lang="en-US" smtClean="0"/>
              <a:t>9/8/2022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F85FBC-1FEB-4C5C-A62B-44419C7D10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608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">
            <a:extLst>
              <a:ext uri="{FF2B5EF4-FFF2-40B4-BE49-F238E27FC236}">
                <a16:creationId xmlns:a16="http://schemas.microsoft.com/office/drawing/2014/main" id="{67D66717-8FC7-42BF-B94C-66256DF0A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7">
            <a:extLst>
              <a:ext uri="{FF2B5EF4-FFF2-40B4-BE49-F238E27FC236}">
                <a16:creationId xmlns:a16="http://schemas.microsoft.com/office/drawing/2014/main" id="{570F177B-FA3B-4620-825B-E633045319B4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1219200"/>
          </a:xfrm>
          <a:prstGeom prst="rect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>
              <a:latin typeface="Arial" charset="0"/>
            </a:endParaRPr>
          </a:p>
        </p:txBody>
      </p:sp>
      <p:sp>
        <p:nvSpPr>
          <p:cNvPr id="1028" name="Rectangle 3">
            <a:extLst>
              <a:ext uri="{FF2B5EF4-FFF2-40B4-BE49-F238E27FC236}">
                <a16:creationId xmlns:a16="http://schemas.microsoft.com/office/drawing/2014/main" id="{CA1DE8A9-A25D-4089-BE3A-441A8A840B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B3E5595D-3563-4DE7-A049-157B2B47F13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47371E04-F921-4B1D-8A85-9E488B6262C6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chemeClr val="bg1"/>
                </a:solidFill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3EE9810E-3340-4547-A547-65176E76586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chemeClr val="bg1"/>
                </a:solidFill>
              </a:defRPr>
            </a:lvl1pPr>
          </a:lstStyle>
          <a:p>
            <a:fld id="{3CCF4CF1-253A-4AF9-91CA-ABF28B49C1E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32" name="Picture 9" descr="artplus_nature_naturalcity42_a">
            <a:extLst>
              <a:ext uri="{FF2B5EF4-FFF2-40B4-BE49-F238E27FC236}">
                <a16:creationId xmlns:a16="http://schemas.microsoft.com/office/drawing/2014/main" id="{075CCE2E-8100-4A33-AAA7-66C24644E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1463" y="5935663"/>
            <a:ext cx="1235075" cy="83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10" descr="artplus_nature_naturalcity42_b">
            <a:extLst>
              <a:ext uri="{FF2B5EF4-FFF2-40B4-BE49-F238E27FC236}">
                <a16:creationId xmlns:a16="http://schemas.microsoft.com/office/drawing/2014/main" id="{8A5C47BF-8973-46AF-B4AA-6A05F1DA3F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950" y="5916613"/>
            <a:ext cx="828675" cy="15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1" descr="artplus_nature_naturalcity42_e">
            <a:extLst>
              <a:ext uri="{FF2B5EF4-FFF2-40B4-BE49-F238E27FC236}">
                <a16:creationId xmlns:a16="http://schemas.microsoft.com/office/drawing/2014/main" id="{13FCFB68-22F0-4390-B7FB-7B73FCFEB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1338" y="5608638"/>
            <a:ext cx="430212" cy="46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2" descr="artplus_nature_naturalcity42_d">
            <a:extLst>
              <a:ext uri="{FF2B5EF4-FFF2-40B4-BE49-F238E27FC236}">
                <a16:creationId xmlns:a16="http://schemas.microsoft.com/office/drawing/2014/main" id="{A66D8681-B68F-4166-8408-F4BA5608AE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2600" y="5849938"/>
            <a:ext cx="173038" cy="16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6" name="Picture 13" descr="artplus_nature_naturalcity42_i">
            <a:extLst>
              <a:ext uri="{FF2B5EF4-FFF2-40B4-BE49-F238E27FC236}">
                <a16:creationId xmlns:a16="http://schemas.microsoft.com/office/drawing/2014/main" id="{348BBD29-4600-487D-A47B-784DA79EA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9313" y="5969000"/>
            <a:ext cx="46196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7" name="Picture 14" descr="artplus_nature_naturalcity42_c">
            <a:extLst>
              <a:ext uri="{FF2B5EF4-FFF2-40B4-BE49-F238E27FC236}">
                <a16:creationId xmlns:a16="http://schemas.microsoft.com/office/drawing/2014/main" id="{3FE93CF4-EB3E-4F60-A05D-CC35FACB80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975" y="5943600"/>
            <a:ext cx="309563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artplus_nature_naturalcity42_f">
            <a:extLst>
              <a:ext uri="{FF2B5EF4-FFF2-40B4-BE49-F238E27FC236}">
                <a16:creationId xmlns:a16="http://schemas.microsoft.com/office/drawing/2014/main" id="{1C6E79E5-8C23-4B4E-B7AF-049711DC5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6388" y="6334125"/>
            <a:ext cx="1370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Placeholder 2">
            <a:extLst>
              <a:ext uri="{FF2B5EF4-FFF2-40B4-BE49-F238E27FC236}">
                <a16:creationId xmlns:a16="http://schemas.microsoft.com/office/drawing/2014/main" id="{B36C7C3A-946B-48FD-9C7F-8BD654A6D0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2296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pic>
        <p:nvPicPr>
          <p:cNvPr id="1044" name="Picture 20" descr="a1">
            <a:extLst>
              <a:ext uri="{FF2B5EF4-FFF2-40B4-BE49-F238E27FC236}">
                <a16:creationId xmlns:a16="http://schemas.microsoft.com/office/drawing/2014/main" id="{37381118-5AA5-4D75-89B9-A87F5ADC0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5013" y="328613"/>
            <a:ext cx="942975" cy="108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45" name="Picture 21" descr="b_1">
            <a:extLst>
              <a:ext uri="{FF2B5EF4-FFF2-40B4-BE49-F238E27FC236}">
                <a16:creationId xmlns:a16="http://schemas.microsoft.com/office/drawing/2014/main" id="{505DB60B-B394-4FA7-A7D6-F766A0BE88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371600"/>
            <a:ext cx="825500" cy="35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2" name="TextBox 17">
            <a:extLst>
              <a:ext uri="{FF2B5EF4-FFF2-40B4-BE49-F238E27FC236}">
                <a16:creationId xmlns:a16="http://schemas.microsoft.com/office/drawing/2014/main" id="{DDD17287-4B02-474F-9AB2-24F858077B8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6627813"/>
            <a:ext cx="1608138" cy="23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 sz="900">
                <a:solidFill>
                  <a:schemeClr val="bg1"/>
                </a:solidFill>
              </a:rPr>
              <a:t>www.trungtamtinhoc.edu.vn</a:t>
            </a:r>
          </a:p>
        </p:txBody>
      </p:sp>
    </p:spTree>
    <p:extLst>
      <p:ext uri="{BB962C8B-B14F-4D97-AF65-F5344CB8AC3E}">
        <p14:creationId xmlns:p14="http://schemas.microsoft.com/office/powerpoint/2010/main" val="2380477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1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C -0.09045 -0.01597 -0.36945 -0.08727 -0.54306 -0.09537 C -0.71667 -0.10347 -0.93785 -0.05879 -1.04167 -0.04907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-52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8 0.05949 C 0.00625 0.0581 0.04097 0.0574 0.05399 0.05324 C 0.06701 0.04907 0.06632 0.04907 0.07638 0.03379 C 0.08628 0.01898 0.10538 -0.02269 0.11319 -0.03727 " pathEditMode="relative" rAng="0" ptsTypes="aaaa">
                                      <p:cBhvr>
                                        <p:cTn id="13" dur="2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00" y="-48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E884BB7-B28B-4263-A813-69819D452B88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CA92E54-7723-449E-A572-886C5E255287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457200" y="1600201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F8EB8C7E-B275-4CE7-812B-F11C21035E0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292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A4A810C-A605-49A9-AC7F-EDC53F3F1ADD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292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DF376EC2-1434-49F4-9C8A-B2EB60B20900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92">
                <a:ea typeface="SimSun" panose="02010600030101010101" pitchFamily="2" charset="-122"/>
              </a:defRPr>
            </a:lvl1pPr>
          </a:lstStyle>
          <a:p>
            <a:fld id="{93548CCB-C8D7-4DBA-81DC-6FF9E3C69AA7}" type="slidenum">
              <a:rPr lang="en-US" altLang="zh-CN"/>
              <a:pPr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1616905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ransition spd="med">
    <p:wipe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5pPr>
      <a:lvl6pPr marL="422041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6pPr>
      <a:lvl7pPr marL="844083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7pPr>
      <a:lvl8pPr marL="1266124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8pPr>
      <a:lvl9pPr marL="1688165" algn="ctr" rtl="0" fontAlgn="base">
        <a:spcBef>
          <a:spcPct val="0"/>
        </a:spcBef>
        <a:spcAft>
          <a:spcPct val="0"/>
        </a:spcAft>
        <a:defRPr sz="4062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16531" indent="-316531" algn="l" rtl="0" eaLnBrk="0" fontAlgn="base" hangingPunct="0">
        <a:spcBef>
          <a:spcPct val="20000"/>
        </a:spcBef>
        <a:spcAft>
          <a:spcPct val="0"/>
        </a:spcAft>
        <a:buChar char="•"/>
        <a:defRPr sz="2954">
          <a:solidFill>
            <a:schemeClr val="tx1"/>
          </a:solidFill>
          <a:latin typeface="+mn-lt"/>
          <a:ea typeface="+mn-ea"/>
          <a:cs typeface="+mn-cs"/>
        </a:defRPr>
      </a:lvl1pPr>
      <a:lvl2pPr marL="685817" indent="-263776" algn="l" rtl="0" eaLnBrk="0" fontAlgn="base" hangingPunct="0">
        <a:spcBef>
          <a:spcPct val="20000"/>
        </a:spcBef>
        <a:spcAft>
          <a:spcPct val="0"/>
        </a:spcAft>
        <a:buChar char="–"/>
        <a:defRPr sz="2585">
          <a:solidFill>
            <a:schemeClr val="tx1"/>
          </a:solidFill>
          <a:latin typeface="+mn-lt"/>
        </a:defRPr>
      </a:lvl2pPr>
      <a:lvl3pPr marL="1055103" indent="-211021" algn="l" rtl="0" eaLnBrk="0" fontAlgn="base" hangingPunct="0">
        <a:spcBef>
          <a:spcPct val="20000"/>
        </a:spcBef>
        <a:spcAft>
          <a:spcPct val="0"/>
        </a:spcAft>
        <a:buChar char="•"/>
        <a:defRPr sz="2215">
          <a:solidFill>
            <a:schemeClr val="tx1"/>
          </a:solidFill>
          <a:latin typeface="+mn-lt"/>
        </a:defRPr>
      </a:lvl3pPr>
      <a:lvl4pPr marL="1477145" indent="-211021" algn="l" rtl="0" eaLnBrk="0" fontAlgn="base" hangingPunct="0">
        <a:spcBef>
          <a:spcPct val="20000"/>
        </a:spcBef>
        <a:spcAft>
          <a:spcPct val="0"/>
        </a:spcAft>
        <a:buChar char="–"/>
        <a:defRPr sz="1846">
          <a:solidFill>
            <a:schemeClr val="tx1"/>
          </a:solidFill>
          <a:latin typeface="+mn-lt"/>
        </a:defRPr>
      </a:lvl4pPr>
      <a:lvl5pPr marL="1899186" indent="-211021" algn="l" rtl="0" eaLnBrk="0" fontAlgn="base" hangingPunct="0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5pPr>
      <a:lvl6pPr marL="2321227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6pPr>
      <a:lvl7pPr marL="2743269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7pPr>
      <a:lvl8pPr marL="3165310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8pPr>
      <a:lvl9pPr marL="3587351" indent="-211021" algn="l" rtl="0" fontAlgn="base">
        <a:spcBef>
          <a:spcPct val="20000"/>
        </a:spcBef>
        <a:spcAft>
          <a:spcPct val="0"/>
        </a:spcAft>
        <a:buChar char="»"/>
        <a:defRPr sz="1846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1pPr>
      <a:lvl2pPr marL="42204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2pPr>
      <a:lvl3pPr marL="844083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3pPr>
      <a:lvl4pPr marL="1266124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4pPr>
      <a:lvl5pPr marL="1688165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5pPr>
      <a:lvl6pPr marL="2110207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6pPr>
      <a:lvl7pPr marL="2532248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7pPr>
      <a:lvl8pPr marL="2954289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8pPr>
      <a:lvl9pPr marL="3376331" algn="l" defTabSz="844083" rtl="0" eaLnBrk="1" latinLnBrk="0" hangingPunct="1">
        <a:defRPr sz="166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w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>
            <a:extLst>
              <a:ext uri="{FF2B5EF4-FFF2-40B4-BE49-F238E27FC236}">
                <a16:creationId xmlns:a16="http://schemas.microsoft.com/office/drawing/2014/main" id="{32DB3400-498E-4422-9D9D-0094134B88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368550" y="2057400"/>
            <a:ext cx="381000" cy="3810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7" name="Line 3">
            <a:extLst>
              <a:ext uri="{FF2B5EF4-FFF2-40B4-BE49-F238E27FC236}">
                <a16:creationId xmlns:a16="http://schemas.microsoft.com/office/drawing/2014/main" id="{2CD77910-3FE0-46F0-B2FB-30C4ADC7B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2292350" y="4724400"/>
            <a:ext cx="457200" cy="30480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8" name="Line 4">
            <a:extLst>
              <a:ext uri="{FF2B5EF4-FFF2-40B4-BE49-F238E27FC236}">
                <a16:creationId xmlns:a16="http://schemas.microsoft.com/office/drawing/2014/main" id="{8EE4D469-6BB7-4B34-9934-2844D4417962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9550" y="2057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49" name="Line 5">
            <a:extLst>
              <a:ext uri="{FF2B5EF4-FFF2-40B4-BE49-F238E27FC236}">
                <a16:creationId xmlns:a16="http://schemas.microsoft.com/office/drawing/2014/main" id="{7F21C81A-BEB1-4629-B0A6-9B9F0D40F9D7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9550" y="50292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0" name="Line 7">
            <a:extLst>
              <a:ext uri="{FF2B5EF4-FFF2-40B4-BE49-F238E27FC236}">
                <a16:creationId xmlns:a16="http://schemas.microsoft.com/office/drawing/2014/main" id="{00A80E63-68B0-42A6-852D-D3A55DA5C95B}"/>
              </a:ext>
            </a:extLst>
          </p:cNvPr>
          <p:cNvSpPr>
            <a:spLocks noChangeShapeType="1"/>
          </p:cNvSpPr>
          <p:nvPr/>
        </p:nvSpPr>
        <p:spPr bwMode="auto">
          <a:xfrm>
            <a:off x="2749550" y="3581400"/>
            <a:ext cx="609600" cy="0"/>
          </a:xfrm>
          <a:prstGeom prst="line">
            <a:avLst/>
          </a:prstGeom>
          <a:noFill/>
          <a:ln w="12700" cap="rnd">
            <a:solidFill>
              <a:srgbClr val="003366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1" name="Rectangle 9">
            <a:extLst>
              <a:ext uri="{FF2B5EF4-FFF2-40B4-BE49-F238E27FC236}">
                <a16:creationId xmlns:a16="http://schemas.microsoft.com/office/drawing/2014/main" id="{BE7A0790-81C6-41BE-935A-8E7C85A344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76200" y="350838"/>
            <a:ext cx="9220200" cy="868362"/>
          </a:xfrm>
        </p:spPr>
        <p:txBody>
          <a:bodyPr/>
          <a:lstStyle/>
          <a:p>
            <a:pPr eaLnBrk="1" hangingPunct="1"/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Chương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SINH HỌC THPT: 7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alt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152" name="Group 10">
            <a:extLst>
              <a:ext uri="{FF2B5EF4-FFF2-40B4-BE49-F238E27FC236}">
                <a16:creationId xmlns:a16="http://schemas.microsoft.com/office/drawing/2014/main" id="{DAC6499F-BFE9-49DF-9A64-33B09266F7E5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2205038"/>
            <a:ext cx="2673350" cy="2671762"/>
            <a:chOff x="140" y="1419"/>
            <a:chExt cx="1684" cy="1683"/>
          </a:xfrm>
        </p:grpSpPr>
        <p:sp>
          <p:nvSpPr>
            <p:cNvPr id="7179" name="Oval 11">
              <a:extLst>
                <a:ext uri="{FF2B5EF4-FFF2-40B4-BE49-F238E27FC236}">
                  <a16:creationId xmlns:a16="http://schemas.microsoft.com/office/drawing/2014/main" id="{72A8550F-A232-4811-B003-B4AF0D83469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40" y="1419"/>
              <a:ext cx="1684" cy="168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tint val="0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tint val="0"/>
                    <a:invGamma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wrap="none"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80" name="Oval 12">
              <a:extLst>
                <a:ext uri="{FF2B5EF4-FFF2-40B4-BE49-F238E27FC236}">
                  <a16:creationId xmlns:a16="http://schemas.microsoft.com/office/drawing/2014/main" id="{E3E19FE5-90DF-4902-AA95-03310F32AC2C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1" y="1528"/>
              <a:ext cx="1461" cy="1463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54118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54118"/>
                    <a:invGamma/>
                  </a:schemeClr>
                </a:gs>
              </a:gsLst>
              <a:lin ang="189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7181" name="Oval 13">
              <a:extLst>
                <a:ext uri="{FF2B5EF4-FFF2-40B4-BE49-F238E27FC236}">
                  <a16:creationId xmlns:a16="http://schemas.microsoft.com/office/drawing/2014/main" id="{6E5D0C98-F9DF-45CC-AE1E-A05C2F1EB39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258" y="1536"/>
              <a:ext cx="1461" cy="1462"/>
            </a:xfrm>
            <a:prstGeom prst="ellipse">
              <a:avLst/>
            </a:prstGeom>
            <a:gradFill rotWithShape="1">
              <a:gsLst>
                <a:gs pos="0">
                  <a:schemeClr val="folHlink">
                    <a:gamma/>
                    <a:shade val="63529"/>
                    <a:invGamma/>
                  </a:schemeClr>
                </a:gs>
                <a:gs pos="100000">
                  <a:schemeClr val="folHlink">
                    <a:alpha val="0"/>
                  </a:schemeClr>
                </a:gs>
              </a:gsLst>
              <a:lin ang="2700000" scaled="1"/>
            </a:gradFill>
            <a:ln w="38100" algn="ctr">
              <a:noFill/>
              <a:round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6170" name="Oval 14">
              <a:extLst>
                <a:ext uri="{FF2B5EF4-FFF2-40B4-BE49-F238E27FC236}">
                  <a16:creationId xmlns:a16="http://schemas.microsoft.com/office/drawing/2014/main" id="{2A455826-1915-49A0-889F-6C248301B71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23" y="1602"/>
              <a:ext cx="1317" cy="131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71" name="Oval 15">
              <a:extLst>
                <a:ext uri="{FF2B5EF4-FFF2-40B4-BE49-F238E27FC236}">
                  <a16:creationId xmlns:a16="http://schemas.microsoft.com/office/drawing/2014/main" id="{A23BBBDE-7448-4D96-853A-26376F16306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44" y="1623"/>
              <a:ext cx="1276" cy="1277"/>
            </a:xfrm>
            <a:prstGeom prst="ellipse">
              <a:avLst/>
            </a:prstGeom>
            <a:gradFill rotWithShape="1">
              <a:gsLst>
                <a:gs pos="0">
                  <a:srgbClr val="636869"/>
                </a:gs>
                <a:gs pos="100000">
                  <a:srgbClr val="D6E1E2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72" name="Oval 16">
              <a:extLst>
                <a:ext uri="{FF2B5EF4-FFF2-40B4-BE49-F238E27FC236}">
                  <a16:creationId xmlns:a16="http://schemas.microsoft.com/office/drawing/2014/main" id="{9DEB80E5-8078-4CDD-B231-E39401EB8A47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60" y="1630"/>
              <a:ext cx="1246" cy="1246"/>
            </a:xfrm>
            <a:prstGeom prst="ellipse">
              <a:avLst/>
            </a:prstGeom>
            <a:gradFill rotWithShape="1">
              <a:gsLst>
                <a:gs pos="0">
                  <a:srgbClr val="D6E1E2">
                    <a:alpha val="0"/>
                  </a:srgbClr>
                </a:gs>
                <a:gs pos="100000">
                  <a:srgbClr val="F1F5F5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73" name="Oval 17">
              <a:extLst>
                <a:ext uri="{FF2B5EF4-FFF2-40B4-BE49-F238E27FC236}">
                  <a16:creationId xmlns:a16="http://schemas.microsoft.com/office/drawing/2014/main" id="{8E6C5A62-F666-4DA7-92C8-0FC34AAA866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374" y="1642"/>
              <a:ext cx="1184" cy="1164"/>
            </a:xfrm>
            <a:prstGeom prst="ellipse">
              <a:avLst/>
            </a:prstGeom>
            <a:gradFill rotWithShape="1">
              <a:gsLst>
                <a:gs pos="0">
                  <a:srgbClr val="AAB2B3"/>
                </a:gs>
                <a:gs pos="100000">
                  <a:srgbClr val="D6E1E2">
                    <a:alpha val="4800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174" name="Oval 18">
              <a:extLst>
                <a:ext uri="{FF2B5EF4-FFF2-40B4-BE49-F238E27FC236}">
                  <a16:creationId xmlns:a16="http://schemas.microsoft.com/office/drawing/2014/main" id="{C502D51E-3F7A-492C-BCD3-06929EF34B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443" y="1675"/>
              <a:ext cx="1053" cy="945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D6E1E2">
                    <a:alpha val="37999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eaVert" wrap="none" anchor="ctr"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8080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6175" name="Picture 19" descr="mark">
              <a:extLst>
                <a:ext uri="{FF2B5EF4-FFF2-40B4-BE49-F238E27FC236}">
                  <a16:creationId xmlns:a16="http://schemas.microsoft.com/office/drawing/2014/main" id="{20F0CE24-414B-4BB6-8895-9763BDF7A9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" y="1773"/>
              <a:ext cx="1011" cy="10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3" name="AutoShape 20">
            <a:extLst>
              <a:ext uri="{FF2B5EF4-FFF2-40B4-BE49-F238E27FC236}">
                <a16:creationId xmlns:a16="http://schemas.microsoft.com/office/drawing/2014/main" id="{5721F291-DB8D-4501-9C3D-3A480E31D43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52800" y="182880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4" name="Rectangle 21">
            <a:extLst>
              <a:ext uri="{FF2B5EF4-FFF2-40B4-BE49-F238E27FC236}">
                <a16:creationId xmlns:a16="http://schemas.microsoft.com/office/drawing/2014/main" id="{23F34AE7-2359-48B2-8C3F-9D1A67E39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1905000"/>
            <a:ext cx="217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LỚP 10: 3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phần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 panose="020B0604030504040204" pitchFamily="34" charset="0"/>
              <a:ea typeface="+mn-ea"/>
              <a:cs typeface="+mn-cs"/>
            </a:endParaRPr>
          </a:p>
        </p:txBody>
      </p:sp>
      <p:sp>
        <p:nvSpPr>
          <p:cNvPr id="6155" name="AutoShape 24">
            <a:extLst>
              <a:ext uri="{FF2B5EF4-FFF2-40B4-BE49-F238E27FC236}">
                <a16:creationId xmlns:a16="http://schemas.microsoft.com/office/drawing/2014/main" id="{7C1834B0-D6F0-4537-A88B-F257458B9BC6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49625" y="3321050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56" name="Rectangle 25">
            <a:extLst>
              <a:ext uri="{FF2B5EF4-FFF2-40B4-BE49-F238E27FC236}">
                <a16:creationId xmlns:a16="http://schemas.microsoft.com/office/drawing/2014/main" id="{C4D6936B-5EF8-4087-B94C-177A616BD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2975" y="3397250"/>
            <a:ext cx="217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LỚP 11: 1 phần</a:t>
            </a:r>
          </a:p>
        </p:txBody>
      </p:sp>
      <p:sp>
        <p:nvSpPr>
          <p:cNvPr id="6157" name="Oval 26">
            <a:extLst>
              <a:ext uri="{FF2B5EF4-FFF2-40B4-BE49-F238E27FC236}">
                <a16:creationId xmlns:a16="http://schemas.microsoft.com/office/drawing/2014/main" id="{7C025D3D-F4FB-46B0-8A0A-B470D6D73DB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63900" y="1946275"/>
            <a:ext cx="228600" cy="228600"/>
          </a:xfrm>
          <a:prstGeom prst="ellipse">
            <a:avLst/>
          </a:prstGeom>
          <a:gradFill rotWithShape="1">
            <a:gsLst>
              <a:gs pos="0">
                <a:srgbClr val="E96E29"/>
              </a:gs>
              <a:gs pos="100000">
                <a:srgbClr val="9B491B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96" name="Oval 28">
            <a:extLst>
              <a:ext uri="{FF2B5EF4-FFF2-40B4-BE49-F238E27FC236}">
                <a16:creationId xmlns:a16="http://schemas.microsoft.com/office/drawing/2014/main" id="{C035FAAB-0DC7-49BC-8F43-8D88350CFDF5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76600" y="3467100"/>
            <a:ext cx="228600" cy="228600"/>
          </a:xfrm>
          <a:prstGeom prst="ellipse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66667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159" name="AutoShape 32">
            <a:extLst>
              <a:ext uri="{FF2B5EF4-FFF2-40B4-BE49-F238E27FC236}">
                <a16:creationId xmlns:a16="http://schemas.microsoft.com/office/drawing/2014/main" id="{11F7E335-3F74-466B-9DD8-94EC68EDCA03}"/>
              </a:ext>
            </a:extLst>
          </p:cNvPr>
          <p:cNvSpPr>
            <a:spLocks noChangeArrowheads="1"/>
          </p:cNvSpPr>
          <p:nvPr/>
        </p:nvSpPr>
        <p:spPr bwMode="gray">
          <a:xfrm>
            <a:off x="3352800" y="4841875"/>
            <a:ext cx="5105400" cy="488950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F8F8F8"/>
              </a:gs>
              <a:gs pos="100000">
                <a:srgbClr val="BEBEBE"/>
              </a:gs>
            </a:gsLst>
            <a:lin ang="5400000" scaled="1"/>
          </a:gradFill>
          <a:ln w="19050">
            <a:solidFill>
              <a:srgbClr val="C0C0C0"/>
            </a:solidFill>
            <a:round/>
            <a:headEnd/>
            <a:tailEnd/>
          </a:ln>
          <a:effectLst>
            <a:outerShdw dist="53882" dir="2700000" algn="ctr" rotWithShape="0">
              <a:srgbClr val="292929">
                <a:alpha val="50000"/>
              </a:srgb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160" name="Rectangle 33">
            <a:extLst>
              <a:ext uri="{FF2B5EF4-FFF2-40B4-BE49-F238E27FC236}">
                <a16:creationId xmlns:a16="http://schemas.microsoft.com/office/drawing/2014/main" id="{2C8EA3B0-7E61-4B32-BA15-86EF37DD29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56150" y="4918075"/>
            <a:ext cx="2178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+mn-cs"/>
              </a:rPr>
              <a:t>LỚP 12: 3 phần</a:t>
            </a:r>
          </a:p>
        </p:txBody>
      </p:sp>
      <p:sp>
        <p:nvSpPr>
          <p:cNvPr id="6161" name="Oval 34">
            <a:extLst>
              <a:ext uri="{FF2B5EF4-FFF2-40B4-BE49-F238E27FC236}">
                <a16:creationId xmlns:a16="http://schemas.microsoft.com/office/drawing/2014/main" id="{687E4363-6216-4BBF-A74C-05DB618907D4}"/>
              </a:ext>
            </a:extLst>
          </p:cNvPr>
          <p:cNvSpPr>
            <a:spLocks noChangeArrowheads="1"/>
          </p:cNvSpPr>
          <p:nvPr/>
        </p:nvSpPr>
        <p:spPr bwMode="gray">
          <a:xfrm>
            <a:off x="3276600" y="4975225"/>
            <a:ext cx="228600" cy="228600"/>
          </a:xfrm>
          <a:prstGeom prst="ellipse">
            <a:avLst/>
          </a:prstGeom>
          <a:gradFill rotWithShape="1">
            <a:gsLst>
              <a:gs pos="0">
                <a:srgbClr val="DCDC48"/>
              </a:gs>
              <a:gs pos="100000">
                <a:srgbClr val="939330"/>
              </a:gs>
            </a:gsLst>
            <a:path path="shape">
              <a:fillToRect l="50000" t="50000" r="50000" b="50000"/>
            </a:path>
          </a:gradFill>
          <a:ln w="19050">
            <a:solidFill>
              <a:srgbClr val="FFFFFF"/>
            </a:solidFill>
            <a:round/>
            <a:headEnd/>
            <a:tailEnd/>
          </a:ln>
          <a:effectLst>
            <a:outerShdw dist="63500" dir="2212194" algn="ctr" rotWithShape="0">
              <a:schemeClr val="bg2">
                <a:alpha val="50000"/>
              </a:schemeClr>
            </a:outerShdw>
          </a:effec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80808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6162" name="Group 26">
            <a:extLst>
              <a:ext uri="{FF2B5EF4-FFF2-40B4-BE49-F238E27FC236}">
                <a16:creationId xmlns:a16="http://schemas.microsoft.com/office/drawing/2014/main" id="{E22F723B-C30B-4CFA-847D-C29DE377131A}"/>
              </a:ext>
            </a:extLst>
          </p:cNvPr>
          <p:cNvGrpSpPr>
            <a:grpSpLocks/>
          </p:cNvGrpSpPr>
          <p:nvPr/>
        </p:nvGrpSpPr>
        <p:grpSpPr bwMode="auto">
          <a:xfrm>
            <a:off x="-23813" y="36513"/>
            <a:ext cx="9180513" cy="6821487"/>
            <a:chOff x="-35256" y="36513"/>
            <a:chExt cx="9179256" cy="6821487"/>
          </a:xfrm>
        </p:grpSpPr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7CD3D864-D214-4598-8AA8-4DEF701EF456}"/>
                </a:ext>
              </a:extLst>
            </p:cNvPr>
            <p:cNvSpPr/>
            <p:nvPr/>
          </p:nvSpPr>
          <p:spPr bwMode="auto">
            <a:xfrm>
              <a:off x="140933" y="36513"/>
              <a:ext cx="1753023" cy="533400"/>
            </a:xfrm>
            <a:prstGeom prst="ellipse">
              <a:avLst/>
            </a:prstGeom>
            <a:ln>
              <a:headEnd type="none" w="med" len="med"/>
              <a:tailEnd type="none" w="med" len="med"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Garamond" pitchFamily="18" charset="0"/>
                  <a:ea typeface="+mn-ea"/>
                  <a:cs typeface="+mn-cs"/>
                </a:rPr>
                <a:t>GIỚI THIỆU</a:t>
              </a:r>
            </a:p>
          </p:txBody>
        </p:sp>
        <p:sp>
          <p:nvSpPr>
            <p:cNvPr id="6166" name="Rectangle 28">
              <a:extLst>
                <a:ext uri="{FF2B5EF4-FFF2-40B4-BE49-F238E27FC236}">
                  <a16:creationId xmlns:a16="http://schemas.microsoft.com/office/drawing/2014/main" id="{30076FAD-89CA-468F-BDE1-91E9C640B0E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5256" y="6687244"/>
              <a:ext cx="9179256" cy="170756"/>
            </a:xfrm>
            <a:prstGeom prst="rect">
              <a:avLst/>
            </a:prstGeom>
            <a:solidFill>
              <a:srgbClr val="002060"/>
            </a:solidFill>
            <a:ln w="9525" algn="ctr">
              <a:solidFill>
                <a:srgbClr val="FFC000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lr>
                  <a:schemeClr val="folHlink"/>
                </a:buClr>
                <a:buFont typeface="Wingdings" panose="05000000000000000000" pitchFamily="2" charset="2"/>
                <a:buChar char="v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§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700" b="0" i="0" u="none" strike="noStrike" kern="1200" cap="none" spc="0" normalizeH="0" baseline="0" noProof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Garamond" panose="02020404030301010803" pitchFamily="18" charset="0"/>
                  <a:ea typeface="+mn-ea"/>
                  <a:cs typeface="+mn-cs"/>
                </a:rPr>
                <a:t>Hoàng Ngọc Nam – ĐT: 0914002155				                                                                                                                                                      Email: hnnam1982@gmail.com</a:t>
              </a:r>
            </a:p>
          </p:txBody>
        </p:sp>
      </p:grp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91308" y="4191000"/>
            <a:ext cx="7578969" cy="1447800"/>
            <a:chOff x="422031" y="3355975"/>
            <a:chExt cx="7948246" cy="2514600"/>
          </a:xfrm>
        </p:grpSpPr>
        <p:grpSp>
          <p:nvGrpSpPr>
            <p:cNvPr id="64516" name="Group 4"/>
            <p:cNvGrpSpPr>
              <a:grpSpLocks/>
            </p:cNvGrpSpPr>
            <p:nvPr/>
          </p:nvGrpSpPr>
          <p:grpSpPr bwMode="auto">
            <a:xfrm>
              <a:off x="422031" y="3355975"/>
              <a:ext cx="7948246" cy="762000"/>
              <a:chOff x="144" y="816"/>
              <a:chExt cx="5424" cy="384"/>
            </a:xfrm>
          </p:grpSpPr>
          <p:sp>
            <p:nvSpPr>
              <p:cNvPr id="64517" name="Rectangle 5"/>
              <p:cNvSpPr>
                <a:spLocks noChangeArrowheads="1"/>
              </p:cNvSpPr>
              <p:nvPr/>
            </p:nvSpPr>
            <p:spPr bwMode="auto">
              <a:xfrm>
                <a:off x="144" y="816"/>
                <a:ext cx="1776" cy="384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 err="1"/>
                  <a:t>Vùng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điều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hoà</a:t>
                </a:r>
                <a:r>
                  <a:rPr lang="en-US" sz="2400" b="1" dirty="0"/>
                  <a:t> </a:t>
                </a:r>
              </a:p>
            </p:txBody>
          </p:sp>
          <p:sp>
            <p:nvSpPr>
              <p:cNvPr id="64518" name="Rectangle 6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1392" cy="384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 err="1"/>
                  <a:t>Vùng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kết</a:t>
                </a:r>
                <a:r>
                  <a:rPr lang="en-US" sz="2400" b="1" dirty="0"/>
                  <a:t> </a:t>
                </a:r>
                <a:r>
                  <a:rPr lang="en-US" sz="2400" b="1" dirty="0" err="1"/>
                  <a:t>thúc</a:t>
                </a:r>
                <a:endParaRPr lang="en-US" sz="2400" b="1" dirty="0"/>
              </a:p>
            </p:txBody>
          </p:sp>
          <p:sp>
            <p:nvSpPr>
              <p:cNvPr id="64519" name="Rectangle 7"/>
              <p:cNvSpPr>
                <a:spLocks noChangeArrowheads="1"/>
              </p:cNvSpPr>
              <p:nvPr/>
            </p:nvSpPr>
            <p:spPr bwMode="auto">
              <a:xfrm>
                <a:off x="1920" y="816"/>
                <a:ext cx="2256" cy="384"/>
              </a:xfrm>
              <a:prstGeom prst="rect">
                <a:avLst/>
              </a:prstGeom>
              <a:solidFill>
                <a:srgbClr val="33996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 err="1">
                    <a:solidFill>
                      <a:schemeClr val="bg1"/>
                    </a:solidFill>
                  </a:rPr>
                  <a:t>Vùng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mã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hoá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sp>
          <p:nvSpPr>
            <p:cNvPr id="64520" name="Rectangle 8"/>
            <p:cNvSpPr>
              <a:spLocks noChangeArrowheads="1"/>
            </p:cNvSpPr>
            <p:nvPr/>
          </p:nvSpPr>
          <p:spPr bwMode="auto">
            <a:xfrm>
              <a:off x="945173" y="5160963"/>
              <a:ext cx="7244862" cy="709612"/>
            </a:xfrm>
            <a:prstGeom prst="rect">
              <a:avLst/>
            </a:prstGeom>
            <a:solidFill>
              <a:srgbClr val="3399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 eaLnBrk="0" hangingPunct="0"/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mảnh</a:t>
              </a:r>
              <a:r>
                <a:rPr lang="en-US" sz="24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 eaLnBrk="0" hangingPunct="0"/>
              <a:r>
                <a:rPr lang="en-US" sz="2000" b="1" dirty="0">
                  <a:solidFill>
                    <a:srgbClr val="FF0000"/>
                  </a:solidFill>
                </a:rPr>
                <a:t>  </a:t>
              </a:r>
            </a:p>
          </p:txBody>
        </p:sp>
        <p:grpSp>
          <p:nvGrpSpPr>
            <p:cNvPr id="64521" name="Group 9"/>
            <p:cNvGrpSpPr>
              <a:grpSpLocks/>
            </p:cNvGrpSpPr>
            <p:nvPr/>
          </p:nvGrpSpPr>
          <p:grpSpPr bwMode="auto">
            <a:xfrm>
              <a:off x="914400" y="4117976"/>
              <a:ext cx="7315200" cy="1084263"/>
              <a:chOff x="480" y="1237"/>
              <a:chExt cx="4992" cy="683"/>
            </a:xfrm>
          </p:grpSpPr>
          <p:sp>
            <p:nvSpPr>
              <p:cNvPr id="64522" name="Rectangle 10"/>
              <p:cNvSpPr>
                <a:spLocks noChangeArrowheads="1"/>
              </p:cNvSpPr>
              <p:nvPr/>
            </p:nvSpPr>
            <p:spPr bwMode="auto">
              <a:xfrm>
                <a:off x="1920" y="1237"/>
                <a:ext cx="2256" cy="683"/>
              </a:xfrm>
              <a:prstGeom prst="rect">
                <a:avLst/>
              </a:prstGeom>
              <a:gradFill rotWithShape="1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4523" name="AutoShape 11"/>
              <p:cNvSpPr>
                <a:spLocks noChangeArrowheads="1"/>
              </p:cNvSpPr>
              <p:nvPr/>
            </p:nvSpPr>
            <p:spPr bwMode="auto">
              <a:xfrm>
                <a:off x="4176" y="1237"/>
                <a:ext cx="1296" cy="683"/>
              </a:xfrm>
              <a:prstGeom prst="rtTriangle">
                <a:avLst/>
              </a:prstGeom>
              <a:gradFill rotWithShape="0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4524" name="AutoShape 12"/>
              <p:cNvSpPr>
                <a:spLocks noChangeArrowheads="1"/>
              </p:cNvSpPr>
              <p:nvPr/>
            </p:nvSpPr>
            <p:spPr bwMode="auto">
              <a:xfrm>
                <a:off x="480" y="1248"/>
                <a:ext cx="3696" cy="672"/>
              </a:xfrm>
              <a:prstGeom prst="parallelogram">
                <a:avLst>
                  <a:gd name="adj" fmla="val 213405"/>
                </a:avLst>
              </a:prstGeom>
              <a:gradFill rotWithShape="0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791308" y="491265"/>
            <a:ext cx="7578969" cy="1785939"/>
            <a:chOff x="422031" y="193675"/>
            <a:chExt cx="7948246" cy="2547939"/>
          </a:xfrm>
        </p:grpSpPr>
        <p:grpSp>
          <p:nvGrpSpPr>
            <p:cNvPr id="64525" name="Group 13"/>
            <p:cNvGrpSpPr>
              <a:grpSpLocks/>
            </p:cNvGrpSpPr>
            <p:nvPr/>
          </p:nvGrpSpPr>
          <p:grpSpPr bwMode="auto">
            <a:xfrm>
              <a:off x="422031" y="193675"/>
              <a:ext cx="7948246" cy="762000"/>
              <a:chOff x="144" y="816"/>
              <a:chExt cx="5424" cy="384"/>
            </a:xfrm>
          </p:grpSpPr>
          <p:sp>
            <p:nvSpPr>
              <p:cNvPr id="64526" name="Rectangle 14"/>
              <p:cNvSpPr>
                <a:spLocks noChangeArrowheads="1"/>
              </p:cNvSpPr>
              <p:nvPr/>
            </p:nvSpPr>
            <p:spPr bwMode="auto">
              <a:xfrm>
                <a:off x="144" y="816"/>
                <a:ext cx="1776" cy="384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/>
                  <a:t>Vùng điều hoà </a:t>
                </a:r>
              </a:p>
            </p:txBody>
          </p:sp>
          <p:sp>
            <p:nvSpPr>
              <p:cNvPr id="64527" name="Rectangle 15"/>
              <p:cNvSpPr>
                <a:spLocks noChangeArrowheads="1"/>
              </p:cNvSpPr>
              <p:nvPr/>
            </p:nvSpPr>
            <p:spPr bwMode="auto">
              <a:xfrm>
                <a:off x="4176" y="816"/>
                <a:ext cx="1392" cy="384"/>
              </a:xfrm>
              <a:prstGeom prst="rect">
                <a:avLst/>
              </a:prstGeom>
              <a:solidFill>
                <a:srgbClr val="CC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000" b="1"/>
                  <a:t>Vùng kết thúc</a:t>
                </a:r>
              </a:p>
            </p:txBody>
          </p:sp>
          <p:sp>
            <p:nvSpPr>
              <p:cNvPr id="64528" name="Rectangle 16"/>
              <p:cNvSpPr>
                <a:spLocks noChangeArrowheads="1"/>
              </p:cNvSpPr>
              <p:nvPr/>
            </p:nvSpPr>
            <p:spPr bwMode="auto">
              <a:xfrm>
                <a:off x="1920" y="816"/>
                <a:ext cx="2256" cy="384"/>
              </a:xfrm>
              <a:prstGeom prst="rect">
                <a:avLst/>
              </a:prstGeom>
              <a:solidFill>
                <a:srgbClr val="33993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 err="1">
                    <a:solidFill>
                      <a:schemeClr val="bg1"/>
                    </a:solidFill>
                  </a:rPr>
                  <a:t>Vùng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mã</a:t>
                </a:r>
                <a:r>
                  <a:rPr lang="en-US" sz="2400" b="1" dirty="0">
                    <a:solidFill>
                      <a:schemeClr val="bg1"/>
                    </a:solidFill>
                  </a:rPr>
                  <a:t> </a:t>
                </a:r>
                <a:r>
                  <a:rPr lang="en-US" sz="2400" b="1" dirty="0" err="1">
                    <a:solidFill>
                      <a:schemeClr val="bg1"/>
                    </a:solidFill>
                  </a:rPr>
                  <a:t>hoá</a:t>
                </a:r>
                <a:endParaRPr lang="en-US" sz="24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64529" name="Group 17"/>
            <p:cNvGrpSpPr>
              <a:grpSpLocks/>
            </p:cNvGrpSpPr>
            <p:nvPr/>
          </p:nvGrpSpPr>
          <p:grpSpPr bwMode="auto">
            <a:xfrm>
              <a:off x="914400" y="2032001"/>
              <a:ext cx="7315200" cy="709613"/>
              <a:chOff x="4140" y="8640"/>
              <a:chExt cx="9360" cy="540"/>
            </a:xfrm>
          </p:grpSpPr>
          <p:sp>
            <p:nvSpPr>
              <p:cNvPr id="64530" name="Rectangle 18"/>
              <p:cNvSpPr>
                <a:spLocks noChangeArrowheads="1"/>
              </p:cNvSpPr>
              <p:nvPr/>
            </p:nvSpPr>
            <p:spPr bwMode="auto">
              <a:xfrm>
                <a:off x="5408" y="8640"/>
                <a:ext cx="2692" cy="540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/>
                  <a:t>Intron</a:t>
                </a:r>
              </a:p>
              <a:p>
                <a:pPr algn="ctr" eaLnBrk="0" hangingPunct="0"/>
                <a:r>
                  <a:rPr lang="en-US" sz="1600" b="1" dirty="0"/>
                  <a:t>(</a:t>
                </a:r>
                <a:r>
                  <a:rPr lang="en-US" sz="1600" b="1" dirty="0" err="1"/>
                  <a:t>Đoạn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không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mã</a:t>
                </a:r>
                <a:r>
                  <a:rPr lang="en-US" sz="1600" b="1" dirty="0"/>
                  <a:t> </a:t>
                </a:r>
                <a:r>
                  <a:rPr lang="en-US" sz="1600" b="1" dirty="0" err="1"/>
                  <a:t>hóa</a:t>
                </a:r>
                <a:r>
                  <a:rPr lang="en-US" sz="1600" b="1" dirty="0"/>
                  <a:t>)</a:t>
                </a:r>
              </a:p>
            </p:txBody>
          </p:sp>
          <p:sp>
            <p:nvSpPr>
              <p:cNvPr id="64531" name="Rectangle 19"/>
              <p:cNvSpPr>
                <a:spLocks noChangeArrowheads="1"/>
              </p:cNvSpPr>
              <p:nvPr/>
            </p:nvSpPr>
            <p:spPr bwMode="auto">
              <a:xfrm>
                <a:off x="4140" y="8640"/>
                <a:ext cx="1440" cy="5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/>
                  <a:t>Exon</a:t>
                </a:r>
              </a:p>
            </p:txBody>
          </p:sp>
          <p:sp>
            <p:nvSpPr>
              <p:cNvPr id="64532" name="Rectangle 20"/>
              <p:cNvSpPr>
                <a:spLocks noChangeArrowheads="1"/>
              </p:cNvSpPr>
              <p:nvPr/>
            </p:nvSpPr>
            <p:spPr bwMode="auto">
              <a:xfrm>
                <a:off x="12420" y="8640"/>
                <a:ext cx="1080" cy="5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/>
                  <a:t>Exon</a:t>
                </a:r>
              </a:p>
            </p:txBody>
          </p:sp>
          <p:sp>
            <p:nvSpPr>
              <p:cNvPr id="64533" name="Rectangle 21"/>
              <p:cNvSpPr>
                <a:spLocks noChangeArrowheads="1"/>
              </p:cNvSpPr>
              <p:nvPr/>
            </p:nvSpPr>
            <p:spPr bwMode="auto">
              <a:xfrm>
                <a:off x="8100" y="8640"/>
                <a:ext cx="1080" cy="540"/>
              </a:xfrm>
              <a:prstGeom prst="rect">
                <a:avLst/>
              </a:prstGeom>
              <a:solidFill>
                <a:srgbClr val="00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000" b="1" dirty="0">
                    <a:solidFill>
                      <a:srgbClr val="FF0000"/>
                    </a:solidFill>
                  </a:rPr>
                  <a:t>Exon</a:t>
                </a:r>
              </a:p>
            </p:txBody>
          </p:sp>
          <p:sp>
            <p:nvSpPr>
              <p:cNvPr id="64534" name="Rectangle 22"/>
              <p:cNvSpPr>
                <a:spLocks noChangeArrowheads="1"/>
              </p:cNvSpPr>
              <p:nvPr/>
            </p:nvSpPr>
            <p:spPr bwMode="auto">
              <a:xfrm>
                <a:off x="9000" y="8640"/>
                <a:ext cx="3420" cy="540"/>
              </a:xfrm>
              <a:prstGeom prst="rect">
                <a:avLst/>
              </a:prstGeom>
              <a:solidFill>
                <a:srgbClr val="FFCC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algn="ctr" eaLnBrk="0" hangingPunct="0"/>
                <a:r>
                  <a:rPr lang="en-US" sz="2400" b="1" dirty="0"/>
                  <a:t>Intron</a:t>
                </a:r>
              </a:p>
              <a:p>
                <a:pPr algn="ctr" eaLnBrk="0" hangingPunct="0"/>
                <a:r>
                  <a:rPr lang="en-US" b="1" dirty="0"/>
                  <a:t>(</a:t>
                </a:r>
                <a:r>
                  <a:rPr lang="en-US" b="1" dirty="0" err="1"/>
                  <a:t>Đoạn</a:t>
                </a:r>
                <a:r>
                  <a:rPr lang="en-US" b="1" dirty="0"/>
                  <a:t> </a:t>
                </a:r>
                <a:r>
                  <a:rPr lang="en-US" b="1" dirty="0" err="1"/>
                  <a:t>không</a:t>
                </a:r>
                <a:r>
                  <a:rPr lang="en-US" b="1" dirty="0"/>
                  <a:t> </a:t>
                </a:r>
                <a:r>
                  <a:rPr lang="en-US" b="1" dirty="0" err="1"/>
                  <a:t>mã</a:t>
                </a:r>
                <a:r>
                  <a:rPr lang="en-US" b="1" dirty="0"/>
                  <a:t> </a:t>
                </a:r>
                <a:r>
                  <a:rPr lang="en-US" b="1" dirty="0" err="1"/>
                  <a:t>hóa</a:t>
                </a:r>
                <a:r>
                  <a:rPr lang="en-US" b="1" dirty="0"/>
                  <a:t>)</a:t>
                </a:r>
              </a:p>
              <a:p>
                <a:pPr algn="ctr" eaLnBrk="0" hangingPunct="0"/>
                <a:endParaRPr lang="en-US" b="1" dirty="0">
                  <a:latin typeface=".VnTime" pitchFamily="34" charset="0"/>
                </a:endParaRPr>
              </a:p>
            </p:txBody>
          </p:sp>
        </p:grpSp>
        <p:grpSp>
          <p:nvGrpSpPr>
            <p:cNvPr id="64535" name="Group 23"/>
            <p:cNvGrpSpPr>
              <a:grpSpLocks/>
            </p:cNvGrpSpPr>
            <p:nvPr/>
          </p:nvGrpSpPr>
          <p:grpSpPr bwMode="auto">
            <a:xfrm>
              <a:off x="914400" y="955676"/>
              <a:ext cx="7315200" cy="1084263"/>
              <a:chOff x="480" y="1237"/>
              <a:chExt cx="4992" cy="683"/>
            </a:xfrm>
          </p:grpSpPr>
          <p:sp>
            <p:nvSpPr>
              <p:cNvPr id="64536" name="Rectangle 24"/>
              <p:cNvSpPr>
                <a:spLocks noChangeArrowheads="1"/>
              </p:cNvSpPr>
              <p:nvPr/>
            </p:nvSpPr>
            <p:spPr bwMode="auto">
              <a:xfrm>
                <a:off x="1920" y="1237"/>
                <a:ext cx="2256" cy="683"/>
              </a:xfrm>
              <a:prstGeom prst="rect">
                <a:avLst/>
              </a:prstGeom>
              <a:gradFill rotWithShape="0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4537" name="AutoShape 25"/>
              <p:cNvSpPr>
                <a:spLocks noChangeArrowheads="1"/>
              </p:cNvSpPr>
              <p:nvPr/>
            </p:nvSpPr>
            <p:spPr bwMode="auto">
              <a:xfrm>
                <a:off x="4176" y="1237"/>
                <a:ext cx="1296" cy="683"/>
              </a:xfrm>
              <a:prstGeom prst="rtTriangle">
                <a:avLst/>
              </a:prstGeom>
              <a:gradFill rotWithShape="0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64538" name="AutoShape 26"/>
              <p:cNvSpPr>
                <a:spLocks noChangeArrowheads="1"/>
              </p:cNvSpPr>
              <p:nvPr/>
            </p:nvSpPr>
            <p:spPr bwMode="auto">
              <a:xfrm>
                <a:off x="480" y="1248"/>
                <a:ext cx="3696" cy="672"/>
              </a:xfrm>
              <a:prstGeom prst="parallelogram">
                <a:avLst>
                  <a:gd name="adj" fmla="val 213405"/>
                </a:avLst>
              </a:prstGeom>
              <a:gradFill rotWithShape="0">
                <a:gsLst>
                  <a:gs pos="0">
                    <a:srgbClr val="339933"/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64540" name="Text Box 28"/>
          <p:cNvSpPr txBox="1">
            <a:spLocks noChangeArrowheads="1"/>
          </p:cNvSpPr>
          <p:nvPr/>
        </p:nvSpPr>
        <p:spPr bwMode="auto">
          <a:xfrm>
            <a:off x="1905000" y="2808289"/>
            <a:ext cx="5715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4542" name="Text Box 30"/>
          <p:cNvSpPr txBox="1">
            <a:spLocks noChangeArrowheads="1"/>
          </p:cNvSpPr>
          <p:nvPr/>
        </p:nvSpPr>
        <p:spPr bwMode="auto">
          <a:xfrm>
            <a:off x="2514600" y="5957245"/>
            <a:ext cx="546881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endParaRPr lang="en-US" sz="28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6011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767754" y="5638800"/>
            <a:ext cx="2743200" cy="914400"/>
          </a:xfrm>
          <a:noFill/>
          <a:ln w="38100">
            <a:solidFill>
              <a:srgbClr val="80008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sz="3200" b="1">
                <a:solidFill>
                  <a:srgbClr val="0033CC"/>
                </a:solidFill>
              </a:rPr>
              <a:t>Mã di truyền</a:t>
            </a:r>
          </a:p>
        </p:txBody>
      </p:sp>
      <p:pic>
        <p:nvPicPr>
          <p:cNvPr id="30724" name="Picture 21" descr="j02321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45987">
            <a:off x="345556" y="2862187"/>
            <a:ext cx="2057400" cy="1963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AutoShape 5"/>
          <p:cNvSpPr>
            <a:spLocks noChangeArrowheads="1"/>
          </p:cNvSpPr>
          <p:nvPr/>
        </p:nvSpPr>
        <p:spPr bwMode="auto">
          <a:xfrm>
            <a:off x="2743200" y="914400"/>
            <a:ext cx="5978769" cy="4343400"/>
          </a:xfrm>
          <a:prstGeom prst="cloudCallout">
            <a:avLst>
              <a:gd name="adj1" fmla="val -54435"/>
              <a:gd name="adj2" fmla="val 13046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Gen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nucleotit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prôtein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cấu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aa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gen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quy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prôtein</a:t>
            </a:r>
            <a:r>
              <a:rPr lang="en-US" sz="32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89063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1000"/>
                                        <p:tgtEl>
                                          <p:spTgt spid="30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animBg="1"/>
      <p:bldP spid="307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8C563-F2BF-4352-9D92-93F1C75E129D}"/>
              </a:ext>
            </a:extLst>
          </p:cNvPr>
          <p:cNvSpPr/>
          <p:nvPr/>
        </p:nvSpPr>
        <p:spPr>
          <a:xfrm>
            <a:off x="773723" y="474784"/>
            <a:ext cx="5627077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323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II. MÃ DI TRUYỀN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53260-9C94-4C56-A034-507D98AE3B12}"/>
              </a:ext>
            </a:extLst>
          </p:cNvPr>
          <p:cNvSpPr/>
          <p:nvPr/>
        </p:nvSpPr>
        <p:spPr>
          <a:xfrm>
            <a:off x="1159120" y="1217002"/>
            <a:ext cx="3108080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1.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Khái</a:t>
            </a: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niệm</a:t>
            </a:r>
            <a:endParaRPr lang="vi-VN" sz="3200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0189B1-9236-49C1-8271-76C633543773}"/>
              </a:ext>
            </a:extLst>
          </p:cNvPr>
          <p:cNvGrpSpPr>
            <a:grpSpLocks/>
          </p:cNvGrpSpPr>
          <p:nvPr/>
        </p:nvGrpSpPr>
        <p:grpSpPr bwMode="auto">
          <a:xfrm>
            <a:off x="259081" y="2738932"/>
            <a:ext cx="8550812" cy="3714623"/>
            <a:chOff x="265364" y="1352980"/>
            <a:chExt cx="8614867" cy="3662878"/>
          </a:xfrm>
        </p:grpSpPr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0BA222A4-D124-4617-9CC1-B6597347A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7782" y="1644739"/>
              <a:ext cx="990638" cy="427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44083">
                <a:spcBef>
                  <a:spcPct val="50000"/>
                </a:spcBef>
                <a:defRPr/>
              </a:pPr>
              <a:r>
                <a:rPr lang="en-US" altLang="en-US" sz="2215" b="1" kern="0" dirty="0">
                  <a:solidFill>
                    <a:srgbClr val="000000"/>
                  </a:solidFill>
                  <a:cs typeface="Arial" charset="0"/>
                </a:rPr>
                <a:t>3 nu</a:t>
              </a:r>
            </a:p>
          </p:txBody>
        </p:sp>
        <p:grpSp>
          <p:nvGrpSpPr>
            <p:cNvPr id="6153" name="Group 3">
              <a:extLst>
                <a:ext uri="{FF2B5EF4-FFF2-40B4-BE49-F238E27FC236}">
                  <a16:creationId xmlns:a16="http://schemas.microsoft.com/office/drawing/2014/main" id="{ED07B146-8076-4715-B64B-F7EA111AA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364" y="1352980"/>
              <a:ext cx="8614867" cy="3662878"/>
              <a:chOff x="265364" y="1352980"/>
              <a:chExt cx="8614867" cy="3662878"/>
            </a:xfrm>
          </p:grpSpPr>
          <p:sp>
            <p:nvSpPr>
              <p:cNvPr id="7" name="Text Box 27">
                <a:extLst>
                  <a:ext uri="{FF2B5EF4-FFF2-40B4-BE49-F238E27FC236}">
                    <a16:creationId xmlns:a16="http://schemas.microsoft.com/office/drawing/2014/main" id="{AEFD301B-9620-4D21-9EED-8165AB473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7527" y="2939434"/>
                <a:ext cx="1142704" cy="427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844083">
                  <a:spcBef>
                    <a:spcPct val="50000"/>
                  </a:spcBef>
                  <a:defRPr/>
                </a:pPr>
                <a:r>
                  <a:rPr lang="en-US" altLang="en-US" sz="2215" b="1" kern="0" dirty="0">
                    <a:solidFill>
                      <a:srgbClr val="9900CC"/>
                    </a:solidFill>
                    <a:cs typeface="Arial" charset="0"/>
                  </a:rPr>
                  <a:t>3 nu</a:t>
                </a:r>
              </a:p>
            </p:txBody>
          </p:sp>
          <p:sp>
            <p:nvSpPr>
              <p:cNvPr id="8" name="Text Box 28">
                <a:extLst>
                  <a:ext uri="{FF2B5EF4-FFF2-40B4-BE49-F238E27FC236}">
                    <a16:creationId xmlns:a16="http://schemas.microsoft.com/office/drawing/2014/main" id="{EF472E8A-AC65-479A-BC98-4D141169D5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036" y="4387296"/>
                <a:ext cx="763280" cy="427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844083">
                  <a:spcBef>
                    <a:spcPct val="50000"/>
                  </a:spcBef>
                  <a:defRPr/>
                </a:pPr>
                <a:r>
                  <a:rPr lang="en-US" altLang="en-US" sz="2215" b="1" kern="0" dirty="0">
                    <a:solidFill>
                      <a:srgbClr val="FF0000"/>
                    </a:solidFill>
                    <a:cs typeface="Arial" charset="0"/>
                  </a:rPr>
                  <a:t>1aa</a:t>
                </a:r>
              </a:p>
            </p:txBody>
          </p:sp>
          <p:grpSp>
            <p:nvGrpSpPr>
              <p:cNvPr id="6156" name="Group 2">
                <a:extLst>
                  <a:ext uri="{FF2B5EF4-FFF2-40B4-BE49-F238E27FC236}">
                    <a16:creationId xmlns:a16="http://schemas.microsoft.com/office/drawing/2014/main" id="{47C812C1-9824-409B-B2F0-C68CFB3CFF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65364" y="1352980"/>
                <a:ext cx="8233079" cy="3662878"/>
                <a:chOff x="290276" y="1352980"/>
                <a:chExt cx="8233079" cy="3662878"/>
              </a:xfrm>
            </p:grpSpPr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F88E1763-8F32-4FE0-BC84-52F74D5D92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90276" y="1352980"/>
                  <a:ext cx="7480726" cy="931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0000"/>
                      </a:solidFill>
                      <a:cs typeface="Arial" charset="0"/>
                    </a:rPr>
                    <a:t>5’A T G  X A T   G T A  X G A  X T 3</a:t>
                  </a:r>
                  <a:r>
                    <a:rPr lang="en-US" altLang="en-US" sz="1846" b="1" kern="0" dirty="0">
                      <a:solidFill>
                        <a:srgbClr val="000000"/>
                      </a:solidFill>
                      <a:cs typeface="Arial" charset="0"/>
                    </a:rPr>
                    <a:t>’… mạch bổ sung          </a:t>
                  </a:r>
                  <a:endParaRPr lang="en-US" altLang="en-US" sz="2215" b="1" kern="0" dirty="0">
                    <a:solidFill>
                      <a:srgbClr val="000000"/>
                    </a:solidFill>
                    <a:cs typeface="Arial" charset="0"/>
                  </a:endParaRPr>
                </a:p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0000"/>
                      </a:solidFill>
                      <a:cs typeface="Arial" charset="0"/>
                    </a:rPr>
                    <a:t>3’T A X  G T A   X A T   G X T  G A 5</a:t>
                  </a:r>
                  <a:r>
                    <a:rPr lang="en-US" altLang="en-US" sz="1846" b="1" kern="0" dirty="0">
                      <a:solidFill>
                        <a:srgbClr val="000000"/>
                      </a:solidFill>
                      <a:cs typeface="Arial" charset="0"/>
                    </a:rPr>
                    <a:t>’… mạch mã gốc</a:t>
                  </a:r>
                </a:p>
              </p:txBody>
            </p:sp>
            <p:sp>
              <p:nvSpPr>
                <p:cNvPr id="11" name="AutoShape 4">
                  <a:extLst>
                    <a:ext uri="{FF2B5EF4-FFF2-40B4-BE49-F238E27FC236}">
                      <a16:creationId xmlns:a16="http://schemas.microsoft.com/office/drawing/2014/main" id="{2213213F-F6EF-41D8-83D1-5B777070E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724886" y="2116763"/>
                  <a:ext cx="228306" cy="656982"/>
                </a:xfrm>
                <a:prstGeom prst="leftBrace">
                  <a:avLst>
                    <a:gd name="adj1" fmla="val 2482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" name="AutoShape 5">
                  <a:extLst>
                    <a:ext uri="{FF2B5EF4-FFF2-40B4-BE49-F238E27FC236}">
                      <a16:creationId xmlns:a16="http://schemas.microsoft.com/office/drawing/2014/main" id="{0612FB5D-204E-46A9-8793-157FF6F1B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9875" y="2077057"/>
                  <a:ext cx="304889" cy="654029"/>
                </a:xfrm>
                <a:prstGeom prst="leftBrace">
                  <a:avLst>
                    <a:gd name="adj1" fmla="val 24822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" name="AutoShape 6">
                  <a:extLst>
                    <a:ext uri="{FF2B5EF4-FFF2-40B4-BE49-F238E27FC236}">
                      <a16:creationId xmlns:a16="http://schemas.microsoft.com/office/drawing/2014/main" id="{892DA98E-4886-4CF5-83B3-7780F992F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260083" y="2046368"/>
                  <a:ext cx="275989" cy="686509"/>
                </a:xfrm>
                <a:prstGeom prst="leftBrace">
                  <a:avLst>
                    <a:gd name="adj1" fmla="val 24827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4" name="AutoShape 7">
                  <a:extLst>
                    <a:ext uri="{FF2B5EF4-FFF2-40B4-BE49-F238E27FC236}">
                      <a16:creationId xmlns:a16="http://schemas.microsoft.com/office/drawing/2014/main" id="{EB0C9617-F2C7-4482-841B-1C95DDCB2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3039178" y="2076947"/>
                  <a:ext cx="304889" cy="596450"/>
                </a:xfrm>
                <a:prstGeom prst="leftBrace">
                  <a:avLst>
                    <a:gd name="adj1" fmla="val 24830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5" name="Line 8">
                  <a:extLst>
                    <a:ext uri="{FF2B5EF4-FFF2-40B4-BE49-F238E27FC236}">
                      <a16:creationId xmlns:a16="http://schemas.microsoft.com/office/drawing/2014/main" id="{79475B0B-44A4-4384-AA65-80926FD3A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159" y="2540622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6" name="Line 9">
                  <a:extLst>
                    <a:ext uri="{FF2B5EF4-FFF2-40B4-BE49-F238E27FC236}">
                      <a16:creationId xmlns:a16="http://schemas.microsoft.com/office/drawing/2014/main" id="{1FFB9C56-3DA3-405A-AADD-8D6FEC2758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915" y="2562296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" name="Line 10">
                  <a:extLst>
                    <a:ext uri="{FF2B5EF4-FFF2-40B4-BE49-F238E27FC236}">
                      <a16:creationId xmlns:a16="http://schemas.microsoft.com/office/drawing/2014/main" id="{EF21B012-6E37-4999-A4EE-F9346B7A3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7005" y="2516057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8" name="Line 11">
                  <a:extLst>
                    <a:ext uri="{FF2B5EF4-FFF2-40B4-BE49-F238E27FC236}">
                      <a16:creationId xmlns:a16="http://schemas.microsoft.com/office/drawing/2014/main" id="{E047DA89-A620-4E62-B6FC-E985F956A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7527" y="2533397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" name="Text Box 12">
                  <a:extLst>
                    <a:ext uri="{FF2B5EF4-FFF2-40B4-BE49-F238E27FC236}">
                      <a16:creationId xmlns:a16="http://schemas.microsoft.com/office/drawing/2014/main" id="{F63A230A-0F32-4E73-9FE8-F81B0099C7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46179" y="2976108"/>
                  <a:ext cx="8077176" cy="427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A U G  X A U  G U A  X G A  X U</a:t>
                  </a:r>
                  <a:r>
                    <a:rPr lang="en-US" altLang="en-US" sz="2215" b="1" i="1" kern="0" dirty="0">
                      <a:solidFill>
                        <a:srgbClr val="9900CC"/>
                      </a:solidFill>
                      <a:cs typeface="Arial" charset="0"/>
                    </a:rPr>
                    <a:t>…</a:t>
                  </a: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                                           </a:t>
                  </a:r>
                  <a:r>
                    <a:rPr lang="en-US" altLang="en-US" sz="2215" b="1" kern="0" dirty="0" err="1">
                      <a:solidFill>
                        <a:srgbClr val="9900CC"/>
                      </a:solidFill>
                      <a:cs typeface="Arial" charset="0"/>
                    </a:rPr>
                    <a:t>mARN</a:t>
                  </a: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</a:t>
                  </a:r>
                </a:p>
              </p:txBody>
            </p:sp>
            <p:sp>
              <p:nvSpPr>
                <p:cNvPr id="20" name="AutoShape 13">
                  <a:extLst>
                    <a:ext uri="{FF2B5EF4-FFF2-40B4-BE49-F238E27FC236}">
                      <a16:creationId xmlns:a16="http://schemas.microsoft.com/office/drawing/2014/main" id="{6F4FAAB6-E0CF-45FE-AD15-B3088BF81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368753" y="1468453"/>
                  <a:ext cx="504916" cy="838084"/>
                </a:xfrm>
                <a:prstGeom prst="leftBrace">
                  <a:avLst>
                    <a:gd name="adj1" fmla="val 21160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" name="AutoShape 14">
                  <a:extLst>
                    <a:ext uri="{FF2B5EF4-FFF2-40B4-BE49-F238E27FC236}">
                      <a16:creationId xmlns:a16="http://schemas.microsoft.com/office/drawing/2014/main" id="{4A75FD56-1A48-4205-9ECA-C4E8EA13B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685857" y="3223313"/>
                  <a:ext cx="304889" cy="685032"/>
                </a:xfrm>
                <a:prstGeom prst="leftBrace">
                  <a:avLst>
                    <a:gd name="adj1" fmla="val 24823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2" name="AutoShape 15">
                  <a:extLst>
                    <a:ext uri="{FF2B5EF4-FFF2-40B4-BE49-F238E27FC236}">
                      <a16:creationId xmlns:a16="http://schemas.microsoft.com/office/drawing/2014/main" id="{165F3C80-DB62-4E40-993E-E6566650AE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506887" y="3232344"/>
                  <a:ext cx="320784" cy="651075"/>
                </a:xfrm>
                <a:prstGeom prst="leftBrace">
                  <a:avLst>
                    <a:gd name="adj1" fmla="val 24823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r>
                    <a:rPr lang="en-US" altLang="en-US" sz="1662" kern="0">
                      <a:solidFill>
                        <a:prstClr val="black"/>
                      </a:solidFill>
                      <a:latin typeface="Tahoma" pitchFamily="34" charset="0"/>
                      <a:cs typeface="Arial" charset="0"/>
                    </a:rPr>
                    <a:t> </a:t>
                  </a:r>
                </a:p>
              </p:txBody>
            </p:sp>
            <p:sp>
              <p:nvSpPr>
                <p:cNvPr id="23" name="AutoShape 16">
                  <a:extLst>
                    <a:ext uri="{FF2B5EF4-FFF2-40B4-BE49-F238E27FC236}">
                      <a16:creationId xmlns:a16="http://schemas.microsoft.com/office/drawing/2014/main" id="{14AACE5A-6D45-4ED3-9B22-5209F96CC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349889" y="3223486"/>
                  <a:ext cx="320784" cy="668792"/>
                </a:xfrm>
                <a:prstGeom prst="leftBrace">
                  <a:avLst>
                    <a:gd name="adj1" fmla="val 24824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" name="AutoShape 17">
                  <a:extLst>
                    <a:ext uri="{FF2B5EF4-FFF2-40B4-BE49-F238E27FC236}">
                      <a16:creationId xmlns:a16="http://schemas.microsoft.com/office/drawing/2014/main" id="{FB47F6A2-472A-459B-83B3-4681C4B67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3207279" y="3243778"/>
                  <a:ext cx="286104" cy="662886"/>
                </a:xfrm>
                <a:prstGeom prst="leftBrace">
                  <a:avLst>
                    <a:gd name="adj1" fmla="val 24826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5" name="Line 18">
                  <a:extLst>
                    <a:ext uri="{FF2B5EF4-FFF2-40B4-BE49-F238E27FC236}">
                      <a16:creationId xmlns:a16="http://schemas.microsoft.com/office/drawing/2014/main" id="{C8F8241D-0517-4D76-9CEC-34ECBB4B39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3400" y="3718273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6" name="Line 19">
                  <a:extLst>
                    <a:ext uri="{FF2B5EF4-FFF2-40B4-BE49-F238E27FC236}">
                      <a16:creationId xmlns:a16="http://schemas.microsoft.com/office/drawing/2014/main" id="{713E3E55-E13E-4586-A951-931D7018E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973" y="3725499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7" name="Line 20">
                  <a:extLst>
                    <a:ext uri="{FF2B5EF4-FFF2-40B4-BE49-F238E27FC236}">
                      <a16:creationId xmlns:a16="http://schemas.microsoft.com/office/drawing/2014/main" id="{1EE4307B-46CC-4664-B69F-F1D386D8B3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7644" y="3718273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8" name="Line 21">
                  <a:extLst>
                    <a:ext uri="{FF2B5EF4-FFF2-40B4-BE49-F238E27FC236}">
                      <a16:creationId xmlns:a16="http://schemas.microsoft.com/office/drawing/2014/main" id="{66E3A575-EB33-46B1-83A6-220502EFA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7259" y="3725499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9" name="Text Box 22">
                  <a:extLst>
                    <a:ext uri="{FF2B5EF4-FFF2-40B4-BE49-F238E27FC236}">
                      <a16:creationId xmlns:a16="http://schemas.microsoft.com/office/drawing/2014/main" id="{EC513306-5DCA-40F4-912B-44D7FD30BB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8818" y="4397410"/>
                  <a:ext cx="8077176" cy="427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33CC"/>
                      </a:solidFill>
                      <a:cs typeface="Arial" charset="0"/>
                    </a:rPr>
                    <a:t>  </a:t>
                  </a:r>
                  <a:r>
                    <a:rPr lang="en-US" altLang="en-US" sz="2215" b="1" kern="0" dirty="0">
                      <a:solidFill>
                        <a:srgbClr val="FF0000"/>
                      </a:solidFill>
                      <a:cs typeface="Arial" charset="0"/>
                    </a:rPr>
                    <a:t>Met      His      Val       </a:t>
                  </a:r>
                  <a:r>
                    <a:rPr lang="en-US" altLang="en-US" sz="2215" b="1" kern="0" dirty="0" err="1">
                      <a:solidFill>
                        <a:srgbClr val="FF0000"/>
                      </a:solidFill>
                      <a:cs typeface="Arial" charset="0"/>
                    </a:rPr>
                    <a:t>Arg</a:t>
                  </a:r>
                  <a:r>
                    <a:rPr lang="en-US" altLang="en-US" sz="2215" b="1" kern="0" dirty="0">
                      <a:solidFill>
                        <a:srgbClr val="FF0000"/>
                      </a:solidFill>
                      <a:cs typeface="Arial" charset="0"/>
                    </a:rPr>
                    <a:t>   …    …                                          P</a:t>
                  </a:r>
                  <a:r>
                    <a:rPr lang="en-US" altLang="en-US" sz="2215" b="1" kern="0" dirty="0" err="1">
                      <a:solidFill>
                        <a:srgbClr val="FF0000"/>
                      </a:solidFill>
                      <a:cs typeface="Arial" charset="0"/>
                    </a:rPr>
                    <a:t>ôlipeptit</a:t>
                  </a:r>
                  <a:endParaRPr lang="en-US" altLang="en-US" sz="2215" b="1" kern="0" dirty="0">
                    <a:solidFill>
                      <a:srgbClr val="FF0000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AutoShape 23">
                  <a:extLst>
                    <a:ext uri="{FF2B5EF4-FFF2-40B4-BE49-F238E27FC236}">
                      <a16:creationId xmlns:a16="http://schemas.microsoft.com/office/drawing/2014/main" id="{8022690B-A71B-4952-BDCA-1CFE10489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333320" y="2839731"/>
                  <a:ext cx="589069" cy="666132"/>
                </a:xfrm>
                <a:prstGeom prst="leftBrace">
                  <a:avLst>
                    <a:gd name="adj1" fmla="val 1346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1" name="AutoShape 24">
                  <a:extLst>
                    <a:ext uri="{FF2B5EF4-FFF2-40B4-BE49-F238E27FC236}">
                      <a16:creationId xmlns:a16="http://schemas.microsoft.com/office/drawing/2014/main" id="{E1309DE3-FBD7-4E59-A3D9-7DD3257B4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255073" y="4112751"/>
                  <a:ext cx="584639" cy="903107"/>
                </a:xfrm>
                <a:prstGeom prst="leftBrace">
                  <a:avLst>
                    <a:gd name="adj1" fmla="val 1346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2" name="Line 25">
                  <a:extLst>
                    <a:ext uri="{FF2B5EF4-FFF2-40B4-BE49-F238E27FC236}">
                      <a16:creationId xmlns:a16="http://schemas.microsoft.com/office/drawing/2014/main" id="{7B6DF7A1-DED8-46C6-AE84-E7B65E4A5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5967" y="2137474"/>
                  <a:ext cx="5905" cy="79329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3" name="Line 26">
                  <a:extLst>
                    <a:ext uri="{FF2B5EF4-FFF2-40B4-BE49-F238E27FC236}">
                      <a16:creationId xmlns:a16="http://schemas.microsoft.com/office/drawing/2014/main" id="{88C14887-6020-4491-AF83-7753442AA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5967" y="3474074"/>
                  <a:ext cx="5905" cy="10215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4" name="Line 29">
                  <a:extLst>
                    <a:ext uri="{FF2B5EF4-FFF2-40B4-BE49-F238E27FC236}">
                      <a16:creationId xmlns:a16="http://schemas.microsoft.com/office/drawing/2014/main" id="{A0AB56D1-67DA-430C-9F4F-CC0FE9A286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90976" y="3485633"/>
                  <a:ext cx="0" cy="877097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5" name="Line 31">
                  <a:extLst>
                    <a:ext uri="{FF2B5EF4-FFF2-40B4-BE49-F238E27FC236}">
                      <a16:creationId xmlns:a16="http://schemas.microsoft.com/office/drawing/2014/main" id="{0900F945-F54F-425E-B42F-CC2851A215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289500" y="2060891"/>
                  <a:ext cx="10334" cy="901662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6" name="Line 33">
                  <a:extLst>
                    <a:ext uri="{FF2B5EF4-FFF2-40B4-BE49-F238E27FC236}">
                      <a16:creationId xmlns:a16="http://schemas.microsoft.com/office/drawing/2014/main" id="{9652B639-CCB3-45CF-B92E-1E957E813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440089" y="1984307"/>
                  <a:ext cx="14764" cy="97824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7" name="Line 34">
                  <a:extLst>
                    <a:ext uri="{FF2B5EF4-FFF2-40B4-BE49-F238E27FC236}">
                      <a16:creationId xmlns:a16="http://schemas.microsoft.com/office/drawing/2014/main" id="{3CE51FC1-9ED8-4CC9-8B77-03C672575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43042" y="3448064"/>
                  <a:ext cx="0" cy="914667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8F905-82EC-49F5-B60C-06C1CDDE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3020158"/>
            <a:ext cx="920262" cy="49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58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ADN</a:t>
            </a:r>
          </a:p>
        </p:txBody>
      </p:sp>
    </p:spTree>
    <p:extLst>
      <p:ext uri="{BB962C8B-B14F-4D97-AF65-F5344CB8AC3E}">
        <p14:creationId xmlns:p14="http://schemas.microsoft.com/office/powerpoint/2010/main" val="1261049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8" grpId="0"/>
      <p:bldP spid="38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8C563-F2BF-4352-9D92-93F1C75E129D}"/>
              </a:ext>
            </a:extLst>
          </p:cNvPr>
          <p:cNvSpPr/>
          <p:nvPr/>
        </p:nvSpPr>
        <p:spPr>
          <a:xfrm>
            <a:off x="773723" y="474784"/>
            <a:ext cx="5627077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323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II. MÃ DI TRUYỀN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53260-9C94-4C56-A034-507D98AE3B12}"/>
              </a:ext>
            </a:extLst>
          </p:cNvPr>
          <p:cNvSpPr/>
          <p:nvPr/>
        </p:nvSpPr>
        <p:spPr>
          <a:xfrm>
            <a:off x="1214510" y="1261696"/>
            <a:ext cx="2900289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1.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Khái</a:t>
            </a: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niệm</a:t>
            </a:r>
            <a:endParaRPr lang="vi-VN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484CD11-772C-4B72-9A30-D2A4FE688B0E}"/>
              </a:ext>
            </a:extLst>
          </p:cNvPr>
          <p:cNvSpPr/>
          <p:nvPr/>
        </p:nvSpPr>
        <p:spPr>
          <a:xfrm>
            <a:off x="613262" y="2370992"/>
            <a:ext cx="8073537" cy="105800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just" defTabSz="844083" fontAlgn="base">
              <a:lnSpc>
                <a:spcPct val="11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200" b="1" dirty="0"/>
              <a:t>Trình tự sắp xếp các </a:t>
            </a:r>
            <a:r>
              <a:rPr lang="vi-VN" sz="3200" b="1" dirty="0">
                <a:solidFill>
                  <a:srgbClr val="FF0000"/>
                </a:solidFill>
              </a:rPr>
              <a:t>nuclêôtit</a:t>
            </a:r>
            <a:r>
              <a:rPr lang="vi-VN" sz="3200" b="1" dirty="0"/>
              <a:t> trong gen (trong mạch khuôn) qui định trình tự sắp xếp các </a:t>
            </a:r>
            <a:r>
              <a:rPr lang="vi-VN" sz="3200" b="1" dirty="0">
                <a:solidFill>
                  <a:srgbClr val="FF0000"/>
                </a:solidFill>
              </a:rPr>
              <a:t>axit amin </a:t>
            </a:r>
            <a:r>
              <a:rPr lang="vi-VN" sz="3200" b="1" dirty="0"/>
              <a:t>trong prôtêin. </a:t>
            </a:r>
            <a:endParaRPr lang="en-US" sz="3200" b="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Bang Ma Di Tr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4102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8C563-F2BF-4352-9D92-93F1C75E129D}"/>
              </a:ext>
            </a:extLst>
          </p:cNvPr>
          <p:cNvSpPr/>
          <p:nvPr/>
        </p:nvSpPr>
        <p:spPr>
          <a:xfrm>
            <a:off x="773723" y="474784"/>
            <a:ext cx="5627077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323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II. MÃ DI TRUYỀN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53260-9C94-4C56-A034-507D98AE3B12}"/>
              </a:ext>
            </a:extLst>
          </p:cNvPr>
          <p:cNvSpPr/>
          <p:nvPr/>
        </p:nvSpPr>
        <p:spPr>
          <a:xfrm>
            <a:off x="1214510" y="1261696"/>
            <a:ext cx="2900289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1.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Khái</a:t>
            </a: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niệm</a:t>
            </a:r>
            <a:endParaRPr lang="vi-VN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E7BE7-6047-463A-8529-0F8D4D45EA4B}"/>
              </a:ext>
            </a:extLst>
          </p:cNvPr>
          <p:cNvSpPr txBox="1"/>
          <p:nvPr/>
        </p:nvSpPr>
        <p:spPr>
          <a:xfrm>
            <a:off x="304800" y="1824404"/>
            <a:ext cx="8534400" cy="38928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AUG: mã hóa cho aa mở đầu là mêtiônin (ở sinh vật nhân chuẩn ) hoặc là foocmin mêtiônin (sinh vật nhân sơ )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 ba khởi đầu.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Đặc biệt UGG:  mã hóa cho 1 loại aa Triptophan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it-IT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UAA, UAG, UGA: không mã hóa cho aa nào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en-US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28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bộ ba kết thúc.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10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8C563-F2BF-4352-9D92-93F1C75E129D}"/>
              </a:ext>
            </a:extLst>
          </p:cNvPr>
          <p:cNvSpPr/>
          <p:nvPr/>
        </p:nvSpPr>
        <p:spPr>
          <a:xfrm>
            <a:off x="773723" y="474784"/>
            <a:ext cx="5627077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323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II. MÃ DI TRUYỀN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53260-9C94-4C56-A034-507D98AE3B12}"/>
              </a:ext>
            </a:extLst>
          </p:cNvPr>
          <p:cNvSpPr/>
          <p:nvPr/>
        </p:nvSpPr>
        <p:spPr>
          <a:xfrm>
            <a:off x="1159120" y="1217002"/>
            <a:ext cx="3108080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2.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Đặc</a:t>
            </a: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điểm</a:t>
            </a:r>
            <a:endParaRPr lang="vi-VN" sz="3200" dirty="0">
              <a:solidFill>
                <a:srgbClr val="000000"/>
              </a:solidFill>
              <a:latin typeface="Times New Roman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F30189B1-9236-49C1-8271-76C633543773}"/>
              </a:ext>
            </a:extLst>
          </p:cNvPr>
          <p:cNvGrpSpPr>
            <a:grpSpLocks/>
          </p:cNvGrpSpPr>
          <p:nvPr/>
        </p:nvGrpSpPr>
        <p:grpSpPr bwMode="auto">
          <a:xfrm>
            <a:off x="337039" y="2725616"/>
            <a:ext cx="8472854" cy="3727938"/>
            <a:chOff x="343906" y="1339850"/>
            <a:chExt cx="8536325" cy="3676008"/>
          </a:xfrm>
        </p:grpSpPr>
        <p:sp>
          <p:nvSpPr>
            <p:cNvPr id="5" name="Text Box 30">
              <a:extLst>
                <a:ext uri="{FF2B5EF4-FFF2-40B4-BE49-F238E27FC236}">
                  <a16:creationId xmlns:a16="http://schemas.microsoft.com/office/drawing/2014/main" id="{0BA222A4-D124-4617-9CC1-B6597347A6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77782" y="1644739"/>
              <a:ext cx="990638" cy="42716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eaLnBrk="0" fontAlgn="base" hangingPunct="0"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algn="ctr" defTabSz="844083">
                <a:spcBef>
                  <a:spcPct val="50000"/>
                </a:spcBef>
                <a:defRPr/>
              </a:pPr>
              <a:r>
                <a:rPr lang="en-US" altLang="en-US" sz="2215" b="1" kern="0" dirty="0">
                  <a:solidFill>
                    <a:srgbClr val="000000"/>
                  </a:solidFill>
                  <a:cs typeface="Arial" charset="0"/>
                </a:rPr>
                <a:t>3 nu</a:t>
              </a:r>
            </a:p>
          </p:txBody>
        </p:sp>
        <p:grpSp>
          <p:nvGrpSpPr>
            <p:cNvPr id="6153" name="Group 3">
              <a:extLst>
                <a:ext uri="{FF2B5EF4-FFF2-40B4-BE49-F238E27FC236}">
                  <a16:creationId xmlns:a16="http://schemas.microsoft.com/office/drawing/2014/main" id="{ED07B146-8076-4715-B64B-F7EA111AA1C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3906" y="1339850"/>
              <a:ext cx="8536325" cy="3676008"/>
              <a:chOff x="343906" y="1339850"/>
              <a:chExt cx="8536325" cy="3676008"/>
            </a:xfrm>
          </p:grpSpPr>
          <p:sp>
            <p:nvSpPr>
              <p:cNvPr id="7" name="Text Box 27">
                <a:extLst>
                  <a:ext uri="{FF2B5EF4-FFF2-40B4-BE49-F238E27FC236}">
                    <a16:creationId xmlns:a16="http://schemas.microsoft.com/office/drawing/2014/main" id="{AEFD301B-9620-4D21-9EED-8165AB4735C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737527" y="2939434"/>
                <a:ext cx="1142704" cy="427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844083">
                  <a:spcBef>
                    <a:spcPct val="50000"/>
                  </a:spcBef>
                  <a:defRPr/>
                </a:pPr>
                <a:r>
                  <a:rPr lang="en-US" altLang="en-US" sz="2215" b="1" kern="0" dirty="0">
                    <a:solidFill>
                      <a:srgbClr val="9900CC"/>
                    </a:solidFill>
                    <a:cs typeface="Arial" charset="0"/>
                  </a:rPr>
                  <a:t>3 nu</a:t>
                </a:r>
              </a:p>
            </p:txBody>
          </p:sp>
          <p:sp>
            <p:nvSpPr>
              <p:cNvPr id="8" name="Text Box 28">
                <a:extLst>
                  <a:ext uri="{FF2B5EF4-FFF2-40B4-BE49-F238E27FC236}">
                    <a16:creationId xmlns:a16="http://schemas.microsoft.com/office/drawing/2014/main" id="{EF472E8A-AC65-479A-BC98-4D141169D5A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018036" y="4387296"/>
                <a:ext cx="763280" cy="42716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defRPr sz="3200"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>
                  <a:defRPr sz="2800"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>
                  <a:defRPr sz="2400"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eaLnBrk="0" fontAlgn="base" hangingPunct="0">
                  <a:spcAft>
                    <a:spcPct val="0"/>
                  </a:spcAft>
                  <a:buFont typeface="Arial" charset="0"/>
                  <a:buChar char="»"/>
                  <a:defRPr sz="2000"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defTabSz="844083">
                  <a:spcBef>
                    <a:spcPct val="50000"/>
                  </a:spcBef>
                  <a:defRPr/>
                </a:pPr>
                <a:r>
                  <a:rPr lang="en-US" altLang="en-US" sz="2215" b="1" kern="0" dirty="0">
                    <a:solidFill>
                      <a:srgbClr val="FF0000"/>
                    </a:solidFill>
                    <a:cs typeface="Arial" charset="0"/>
                  </a:rPr>
                  <a:t>1aa</a:t>
                </a:r>
              </a:p>
            </p:txBody>
          </p:sp>
          <p:grpSp>
            <p:nvGrpSpPr>
              <p:cNvPr id="6156" name="Group 2">
                <a:extLst>
                  <a:ext uri="{FF2B5EF4-FFF2-40B4-BE49-F238E27FC236}">
                    <a16:creationId xmlns:a16="http://schemas.microsoft.com/office/drawing/2014/main" id="{47C812C1-9824-409B-B2F0-C68CFB3CFF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43906" y="1339850"/>
                <a:ext cx="8204143" cy="3676008"/>
                <a:chOff x="368818" y="1339850"/>
                <a:chExt cx="8204143" cy="3676008"/>
              </a:xfrm>
            </p:grpSpPr>
            <p:sp>
              <p:nvSpPr>
                <p:cNvPr id="10" name="Text Box 3">
                  <a:extLst>
                    <a:ext uri="{FF2B5EF4-FFF2-40B4-BE49-F238E27FC236}">
                      <a16:creationId xmlns:a16="http://schemas.microsoft.com/office/drawing/2014/main" id="{F88E1763-8F32-4FE0-BC84-52F74D5D9247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21967" y="1339850"/>
                  <a:ext cx="7480726" cy="93133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0000"/>
                      </a:solidFill>
                      <a:cs typeface="Arial" charset="0"/>
                    </a:rPr>
                    <a:t>5’A T G  X A T  G T A  X G A  X T3</a:t>
                  </a:r>
                  <a:r>
                    <a:rPr lang="en-US" altLang="en-US" sz="1846" b="1" kern="0" dirty="0">
                      <a:solidFill>
                        <a:srgbClr val="000000"/>
                      </a:solidFill>
                      <a:cs typeface="Arial" charset="0"/>
                    </a:rPr>
                    <a:t>’… mạch bổ sung          </a:t>
                  </a:r>
                  <a:endParaRPr lang="en-US" altLang="en-US" sz="2215" b="1" kern="0" dirty="0">
                    <a:solidFill>
                      <a:srgbClr val="000000"/>
                    </a:solidFill>
                    <a:cs typeface="Arial" charset="0"/>
                  </a:endParaRPr>
                </a:p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0000"/>
                      </a:solidFill>
                      <a:cs typeface="Arial" charset="0"/>
                    </a:rPr>
                    <a:t>3’T A X  G T A  X A T  G X T  G A5</a:t>
                  </a:r>
                  <a:r>
                    <a:rPr lang="en-US" altLang="en-US" sz="1846" b="1" kern="0" dirty="0">
                      <a:solidFill>
                        <a:srgbClr val="000000"/>
                      </a:solidFill>
                      <a:cs typeface="Arial" charset="0"/>
                    </a:rPr>
                    <a:t>’… mạch mã gốc</a:t>
                  </a:r>
                </a:p>
              </p:txBody>
            </p:sp>
            <p:sp>
              <p:nvSpPr>
                <p:cNvPr id="11" name="AutoShape 4">
                  <a:extLst>
                    <a:ext uri="{FF2B5EF4-FFF2-40B4-BE49-F238E27FC236}">
                      <a16:creationId xmlns:a16="http://schemas.microsoft.com/office/drawing/2014/main" id="{2213213F-F6EF-41D8-83D1-5B777070E41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724886" y="2116763"/>
                  <a:ext cx="228306" cy="656982"/>
                </a:xfrm>
                <a:prstGeom prst="leftBrace">
                  <a:avLst>
                    <a:gd name="adj1" fmla="val 2482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2" name="AutoShape 5">
                  <a:extLst>
                    <a:ext uri="{FF2B5EF4-FFF2-40B4-BE49-F238E27FC236}">
                      <a16:creationId xmlns:a16="http://schemas.microsoft.com/office/drawing/2014/main" id="{0612FB5D-204E-46A9-8793-157FF6F1B80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449875" y="2077057"/>
                  <a:ext cx="304889" cy="654029"/>
                </a:xfrm>
                <a:prstGeom prst="leftBrace">
                  <a:avLst>
                    <a:gd name="adj1" fmla="val 24822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3" name="AutoShape 6">
                  <a:extLst>
                    <a:ext uri="{FF2B5EF4-FFF2-40B4-BE49-F238E27FC236}">
                      <a16:creationId xmlns:a16="http://schemas.microsoft.com/office/drawing/2014/main" id="{892DA98E-4886-4CF5-83B3-7780F992F5B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260083" y="2046368"/>
                  <a:ext cx="275989" cy="686509"/>
                </a:xfrm>
                <a:prstGeom prst="leftBrace">
                  <a:avLst>
                    <a:gd name="adj1" fmla="val 24827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4" name="AutoShape 7">
                  <a:extLst>
                    <a:ext uri="{FF2B5EF4-FFF2-40B4-BE49-F238E27FC236}">
                      <a16:creationId xmlns:a16="http://schemas.microsoft.com/office/drawing/2014/main" id="{EB0C9617-F2C7-4482-841B-1C95DDCB2C4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3039178" y="2076947"/>
                  <a:ext cx="304889" cy="596450"/>
                </a:xfrm>
                <a:prstGeom prst="leftBrace">
                  <a:avLst>
                    <a:gd name="adj1" fmla="val 24830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5" name="Line 8">
                  <a:extLst>
                    <a:ext uri="{FF2B5EF4-FFF2-40B4-BE49-F238E27FC236}">
                      <a16:creationId xmlns:a16="http://schemas.microsoft.com/office/drawing/2014/main" id="{79475B0B-44A4-4384-AA65-80926FD3A7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47159" y="2540622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6" name="Line 9">
                  <a:extLst>
                    <a:ext uri="{FF2B5EF4-FFF2-40B4-BE49-F238E27FC236}">
                      <a16:creationId xmlns:a16="http://schemas.microsoft.com/office/drawing/2014/main" id="{1FFB9C56-3DA3-405A-AADD-8D6FEC27582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611915" y="2562296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7" name="Line 10">
                  <a:extLst>
                    <a:ext uri="{FF2B5EF4-FFF2-40B4-BE49-F238E27FC236}">
                      <a16:creationId xmlns:a16="http://schemas.microsoft.com/office/drawing/2014/main" id="{EF21B012-6E37-4999-A4EE-F9346B7A3EC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387005" y="2516057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8" name="Line 11">
                  <a:extLst>
                    <a:ext uri="{FF2B5EF4-FFF2-40B4-BE49-F238E27FC236}">
                      <a16:creationId xmlns:a16="http://schemas.microsoft.com/office/drawing/2014/main" id="{E047DA89-A620-4E62-B6FC-E985F956AD4C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197527" y="2533397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19" name="Text Box 12">
                  <a:extLst>
                    <a:ext uri="{FF2B5EF4-FFF2-40B4-BE49-F238E27FC236}">
                      <a16:creationId xmlns:a16="http://schemas.microsoft.com/office/drawing/2014/main" id="{F63A230A-0F32-4E73-9FE8-F81B0099C70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495785" y="2974113"/>
                  <a:ext cx="8077176" cy="427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A U G  X A U  G U A  X G A  X U</a:t>
                  </a:r>
                  <a:r>
                    <a:rPr lang="en-US" altLang="en-US" sz="2215" b="1" i="1" kern="0" dirty="0">
                      <a:solidFill>
                        <a:srgbClr val="9900CC"/>
                      </a:solidFill>
                      <a:cs typeface="Arial" charset="0"/>
                    </a:rPr>
                    <a:t>…</a:t>
                  </a: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                                           </a:t>
                  </a:r>
                  <a:r>
                    <a:rPr lang="en-US" altLang="en-US" sz="2215" b="1" kern="0" dirty="0" err="1">
                      <a:solidFill>
                        <a:srgbClr val="9900CC"/>
                      </a:solidFill>
                      <a:cs typeface="Arial" charset="0"/>
                    </a:rPr>
                    <a:t>mARN</a:t>
                  </a:r>
                  <a:r>
                    <a:rPr lang="en-US" altLang="en-US" sz="2215" b="1" kern="0" dirty="0">
                      <a:solidFill>
                        <a:srgbClr val="9900CC"/>
                      </a:solidFill>
                      <a:cs typeface="Arial" charset="0"/>
                    </a:rPr>
                    <a:t> </a:t>
                  </a:r>
                </a:p>
              </p:txBody>
            </p:sp>
            <p:sp>
              <p:nvSpPr>
                <p:cNvPr id="20" name="AutoShape 13">
                  <a:extLst>
                    <a:ext uri="{FF2B5EF4-FFF2-40B4-BE49-F238E27FC236}">
                      <a16:creationId xmlns:a16="http://schemas.microsoft.com/office/drawing/2014/main" id="{6F4FAAB6-E0CF-45FE-AD15-B3088BF813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368753" y="1468453"/>
                  <a:ext cx="504916" cy="838084"/>
                </a:xfrm>
                <a:prstGeom prst="leftBrace">
                  <a:avLst>
                    <a:gd name="adj1" fmla="val 21160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1" name="AutoShape 14">
                  <a:extLst>
                    <a:ext uri="{FF2B5EF4-FFF2-40B4-BE49-F238E27FC236}">
                      <a16:creationId xmlns:a16="http://schemas.microsoft.com/office/drawing/2014/main" id="{4A75FD56-1A48-4205-9ECA-C4E8EA13BE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685857" y="3223313"/>
                  <a:ext cx="304889" cy="685032"/>
                </a:xfrm>
                <a:prstGeom prst="leftBrace">
                  <a:avLst>
                    <a:gd name="adj1" fmla="val 24823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2" name="AutoShape 15">
                  <a:extLst>
                    <a:ext uri="{FF2B5EF4-FFF2-40B4-BE49-F238E27FC236}">
                      <a16:creationId xmlns:a16="http://schemas.microsoft.com/office/drawing/2014/main" id="{165F3C80-DB62-4E40-993E-E6566650AED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1506887" y="3232344"/>
                  <a:ext cx="320784" cy="651075"/>
                </a:xfrm>
                <a:prstGeom prst="leftBrace">
                  <a:avLst>
                    <a:gd name="adj1" fmla="val 24823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r>
                    <a:rPr lang="en-US" altLang="en-US" sz="1662" kern="0">
                      <a:solidFill>
                        <a:prstClr val="black"/>
                      </a:solidFill>
                      <a:latin typeface="Tahoma" pitchFamily="34" charset="0"/>
                      <a:cs typeface="Arial" charset="0"/>
                    </a:rPr>
                    <a:t> </a:t>
                  </a:r>
                </a:p>
              </p:txBody>
            </p:sp>
            <p:sp>
              <p:nvSpPr>
                <p:cNvPr id="23" name="AutoShape 16">
                  <a:extLst>
                    <a:ext uri="{FF2B5EF4-FFF2-40B4-BE49-F238E27FC236}">
                      <a16:creationId xmlns:a16="http://schemas.microsoft.com/office/drawing/2014/main" id="{14AACE5A-6D45-4ED3-9B22-5209F96CCC1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2349889" y="3223486"/>
                  <a:ext cx="320784" cy="668792"/>
                </a:xfrm>
                <a:prstGeom prst="leftBrace">
                  <a:avLst>
                    <a:gd name="adj1" fmla="val 24824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4" name="AutoShape 17">
                  <a:extLst>
                    <a:ext uri="{FF2B5EF4-FFF2-40B4-BE49-F238E27FC236}">
                      <a16:creationId xmlns:a16="http://schemas.microsoft.com/office/drawing/2014/main" id="{FB47F6A2-472A-459B-83B3-4681C4B6706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-5400000">
                  <a:off x="3207279" y="3243778"/>
                  <a:ext cx="286104" cy="662886"/>
                </a:xfrm>
                <a:prstGeom prst="leftBrace">
                  <a:avLst>
                    <a:gd name="adj1" fmla="val 24826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vert="eaVert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5" name="Line 18">
                  <a:extLst>
                    <a:ext uri="{FF2B5EF4-FFF2-40B4-BE49-F238E27FC236}">
                      <a16:creationId xmlns:a16="http://schemas.microsoft.com/office/drawing/2014/main" id="{C8F8241D-0517-4D76-9CEC-34ECBB4B390F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63400" y="3718273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6" name="Line 19">
                  <a:extLst>
                    <a:ext uri="{FF2B5EF4-FFF2-40B4-BE49-F238E27FC236}">
                      <a16:creationId xmlns:a16="http://schemas.microsoft.com/office/drawing/2014/main" id="{713E3E55-E13E-4586-A951-931D7018E1E8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1701973" y="3725499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7" name="Line 20">
                  <a:extLst>
                    <a:ext uri="{FF2B5EF4-FFF2-40B4-BE49-F238E27FC236}">
                      <a16:creationId xmlns:a16="http://schemas.microsoft.com/office/drawing/2014/main" id="{1EE4307B-46CC-4664-B69F-F1D386D8B38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3377644" y="3718273"/>
                  <a:ext cx="0" cy="5331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8" name="Line 21">
                  <a:extLst>
                    <a:ext uri="{FF2B5EF4-FFF2-40B4-BE49-F238E27FC236}">
                      <a16:creationId xmlns:a16="http://schemas.microsoft.com/office/drawing/2014/main" id="{66E3A575-EB33-46B1-83A6-220502EFA2F1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2527259" y="3725499"/>
                  <a:ext cx="0" cy="533194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29" name="Text Box 22">
                  <a:extLst>
                    <a:ext uri="{FF2B5EF4-FFF2-40B4-BE49-F238E27FC236}">
                      <a16:creationId xmlns:a16="http://schemas.microsoft.com/office/drawing/2014/main" id="{EC513306-5DCA-40F4-912B-44D7FD30BB9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368818" y="4397410"/>
                  <a:ext cx="8077176" cy="427162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3200">
                      <a:solidFill>
                        <a:schemeClr val="tx1"/>
                      </a:solidFill>
                      <a:latin typeface="Calibri" pitchFamily="34" charset="0"/>
                    </a:defRPr>
                  </a:lvl1pPr>
                  <a:lvl2pPr>
                    <a:defRPr sz="2800">
                      <a:solidFill>
                        <a:schemeClr val="tx1"/>
                      </a:solidFill>
                      <a:latin typeface="Calibri" pitchFamily="34" charset="0"/>
                    </a:defRPr>
                  </a:lvl2pPr>
                  <a:lvl3pPr>
                    <a:defRPr sz="2400">
                      <a:solidFill>
                        <a:schemeClr val="tx1"/>
                      </a:solidFill>
                      <a:latin typeface="Calibri" pitchFamily="34" charset="0"/>
                    </a:defRPr>
                  </a:lvl3pPr>
                  <a:lvl4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4pPr>
                  <a:lvl5pPr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5pPr>
                  <a:lvl6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6pPr>
                  <a:lvl7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7pPr>
                  <a:lvl8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8pPr>
                  <a:lvl9pPr eaLnBrk="0" fontAlgn="base" hangingPunct="0">
                    <a:spcAft>
                      <a:spcPct val="0"/>
                    </a:spcAft>
                    <a:buFont typeface="Arial" charset="0"/>
                    <a:buChar char="»"/>
                    <a:defRPr sz="2000">
                      <a:solidFill>
                        <a:schemeClr val="tx1"/>
                      </a:solidFill>
                      <a:latin typeface="Calibri" pitchFamily="34" charset="0"/>
                    </a:defRPr>
                  </a:lvl9pPr>
                </a:lstStyle>
                <a:p>
                  <a:pPr defTabSz="844083">
                    <a:spcBef>
                      <a:spcPct val="50000"/>
                    </a:spcBef>
                    <a:defRPr/>
                  </a:pPr>
                  <a:r>
                    <a:rPr lang="en-US" altLang="en-US" sz="2215" b="1" kern="0" dirty="0">
                      <a:solidFill>
                        <a:srgbClr val="0033CC"/>
                      </a:solidFill>
                      <a:cs typeface="Arial" charset="0"/>
                    </a:rPr>
                    <a:t>  </a:t>
                  </a:r>
                  <a:r>
                    <a:rPr lang="en-US" altLang="en-US" sz="2215" b="1" kern="0" dirty="0">
                      <a:solidFill>
                        <a:srgbClr val="FF0000"/>
                      </a:solidFill>
                      <a:cs typeface="Arial" charset="0"/>
                    </a:rPr>
                    <a:t>Met      His      Val       </a:t>
                  </a:r>
                  <a:r>
                    <a:rPr lang="en-US" altLang="en-US" sz="2215" b="1" kern="0" dirty="0" err="1">
                      <a:solidFill>
                        <a:srgbClr val="FF0000"/>
                      </a:solidFill>
                      <a:cs typeface="Arial" charset="0"/>
                    </a:rPr>
                    <a:t>Arg</a:t>
                  </a:r>
                  <a:r>
                    <a:rPr lang="en-US" altLang="en-US" sz="2215" b="1" kern="0" dirty="0">
                      <a:solidFill>
                        <a:srgbClr val="FF0000"/>
                      </a:solidFill>
                      <a:cs typeface="Arial" charset="0"/>
                    </a:rPr>
                    <a:t>   …    …                                          P</a:t>
                  </a:r>
                  <a:r>
                    <a:rPr lang="en-US" altLang="en-US" sz="2215" b="1" kern="0" dirty="0" err="1">
                      <a:solidFill>
                        <a:srgbClr val="FF0000"/>
                      </a:solidFill>
                      <a:cs typeface="Arial" charset="0"/>
                    </a:rPr>
                    <a:t>ôlipeptit</a:t>
                  </a:r>
                  <a:endParaRPr lang="en-US" altLang="en-US" sz="2215" b="1" kern="0" dirty="0">
                    <a:solidFill>
                      <a:srgbClr val="FF0000"/>
                    </a:solidFill>
                    <a:cs typeface="Arial" charset="0"/>
                  </a:endParaRPr>
                </a:p>
              </p:txBody>
            </p:sp>
            <p:sp>
              <p:nvSpPr>
                <p:cNvPr id="30" name="AutoShape 23">
                  <a:extLst>
                    <a:ext uri="{FF2B5EF4-FFF2-40B4-BE49-F238E27FC236}">
                      <a16:creationId xmlns:a16="http://schemas.microsoft.com/office/drawing/2014/main" id="{8022690B-A71B-4952-BDCA-1CFE10489E7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333320" y="2839731"/>
                  <a:ext cx="589069" cy="666132"/>
                </a:xfrm>
                <a:prstGeom prst="leftBrace">
                  <a:avLst>
                    <a:gd name="adj1" fmla="val 1346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1" name="AutoShape 24">
                  <a:extLst>
                    <a:ext uri="{FF2B5EF4-FFF2-40B4-BE49-F238E27FC236}">
                      <a16:creationId xmlns:a16="http://schemas.microsoft.com/office/drawing/2014/main" id="{E1309DE3-FBD7-4E59-A3D9-7DD3257B401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 rot="10800000">
                  <a:off x="6255073" y="4112751"/>
                  <a:ext cx="584639" cy="903107"/>
                </a:xfrm>
                <a:prstGeom prst="leftBrace">
                  <a:avLst>
                    <a:gd name="adj1" fmla="val 13465"/>
                    <a:gd name="adj2" fmla="val 50000"/>
                  </a:avLst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10800000" wrap="none" anchor="ctr"/>
                <a:lstStyle/>
                <a:p>
                  <a:pPr algn="ctr" defTabSz="844083">
                    <a:defRPr/>
                  </a:pPr>
                  <a:endParaRPr lang="en-US" alt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2" name="Line 25">
                  <a:extLst>
                    <a:ext uri="{FF2B5EF4-FFF2-40B4-BE49-F238E27FC236}">
                      <a16:creationId xmlns:a16="http://schemas.microsoft.com/office/drawing/2014/main" id="{7B6DF7A1-DED8-46C6-AE84-E7B65E4A5F34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5967" y="2137474"/>
                  <a:ext cx="5905" cy="793290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3" name="Line 26">
                  <a:extLst>
                    <a:ext uri="{FF2B5EF4-FFF2-40B4-BE49-F238E27FC236}">
                      <a16:creationId xmlns:a16="http://schemas.microsoft.com/office/drawing/2014/main" id="{88C14887-6020-4491-AF83-7753442AA539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7385967" y="3474074"/>
                  <a:ext cx="5905" cy="1021595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4" name="Line 29">
                  <a:extLst>
                    <a:ext uri="{FF2B5EF4-FFF2-40B4-BE49-F238E27FC236}">
                      <a16:creationId xmlns:a16="http://schemas.microsoft.com/office/drawing/2014/main" id="{A0AB56D1-67DA-430C-9F4F-CC0FE9A2865D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>
                  <a:off x="8290976" y="3485633"/>
                  <a:ext cx="0" cy="877097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5" name="Line 31">
                  <a:extLst>
                    <a:ext uri="{FF2B5EF4-FFF2-40B4-BE49-F238E27FC236}">
                      <a16:creationId xmlns:a16="http://schemas.microsoft.com/office/drawing/2014/main" id="{0900F945-F54F-425E-B42F-CC2851A21595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>
                  <a:off x="8289500" y="2060891"/>
                  <a:ext cx="10334" cy="901662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6" name="Line 33">
                  <a:extLst>
                    <a:ext uri="{FF2B5EF4-FFF2-40B4-BE49-F238E27FC236}">
                      <a16:creationId xmlns:a16="http://schemas.microsoft.com/office/drawing/2014/main" id="{9652B639-CCB3-45CF-B92E-1E957E81329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H="1" flipV="1">
                  <a:off x="8440089" y="1984307"/>
                  <a:ext cx="14764" cy="978246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  <p:sp>
              <p:nvSpPr>
                <p:cNvPr id="37" name="Line 34">
                  <a:extLst>
                    <a:ext uri="{FF2B5EF4-FFF2-40B4-BE49-F238E27FC236}">
                      <a16:creationId xmlns:a16="http://schemas.microsoft.com/office/drawing/2014/main" id="{3CE51FC1-9ED8-4CC9-8B77-03C672575E13}"/>
                    </a:ext>
                  </a:extLst>
                </p:cNvPr>
                <p:cNvSpPr>
                  <a:spLocks noChangeShapeType="1"/>
                </p:cNvSpPr>
                <p:nvPr/>
              </p:nvSpPr>
              <p:spPr bwMode="auto">
                <a:xfrm flipV="1">
                  <a:off x="8443042" y="3448064"/>
                  <a:ext cx="0" cy="914667"/>
                </a:xfrm>
                <a:prstGeom prst="line">
                  <a:avLst/>
                </a:prstGeom>
                <a:noFill/>
                <a:ln w="9525">
                  <a:solidFill>
                    <a:sysClr val="windowText" lastClr="00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defTabSz="844083">
                    <a:defRPr/>
                  </a:pPr>
                  <a:endParaRPr lang="en-US" sz="1662" kern="0">
                    <a:solidFill>
                      <a:prstClr val="black"/>
                    </a:solidFill>
                    <a:latin typeface="Calibri"/>
                    <a:cs typeface="Arial" charset="0"/>
                  </a:endParaRPr>
                </a:p>
              </p:txBody>
            </p:sp>
          </p:grpSp>
        </p:grp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0078F905-82EC-49F5-B60C-06C1CDDE99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0850" y="3020158"/>
            <a:ext cx="920262" cy="490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en-US" sz="2585" b="1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rPr>
              <a:t>ADN</a:t>
            </a:r>
          </a:p>
        </p:txBody>
      </p:sp>
    </p:spTree>
    <p:extLst>
      <p:ext uri="{BB962C8B-B14F-4D97-AF65-F5344CB8AC3E}">
        <p14:creationId xmlns:p14="http://schemas.microsoft.com/office/powerpoint/2010/main" val="3247971577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Bang Ma Di Truy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940358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198C563-F2BF-4352-9D92-93F1C75E129D}"/>
              </a:ext>
            </a:extLst>
          </p:cNvPr>
          <p:cNvSpPr/>
          <p:nvPr/>
        </p:nvSpPr>
        <p:spPr>
          <a:xfrm>
            <a:off x="685800" y="230431"/>
            <a:ext cx="5627077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zh-CN" sz="3323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II. MÃ DI TRUYỀN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E753260-9C94-4C56-A034-507D98AE3B12}"/>
              </a:ext>
            </a:extLst>
          </p:cNvPr>
          <p:cNvSpPr/>
          <p:nvPr/>
        </p:nvSpPr>
        <p:spPr>
          <a:xfrm>
            <a:off x="1219200" y="926324"/>
            <a:ext cx="2900289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2.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Đặc</a:t>
            </a:r>
            <a:r>
              <a:rPr lang="en-US" altLang="zh-CN" sz="3200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3200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điểm</a:t>
            </a:r>
            <a:endParaRPr lang="vi-VN" sz="3200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A6E7BE7-6047-463A-8529-0F8D4D45EA4B}"/>
              </a:ext>
            </a:extLst>
          </p:cNvPr>
          <p:cNvSpPr txBox="1"/>
          <p:nvPr/>
        </p:nvSpPr>
        <p:spPr>
          <a:xfrm>
            <a:off x="685800" y="1646835"/>
            <a:ext cx="8077199" cy="36135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2800" dirty="0"/>
              <a:t>- Được đọc từ một điểm xác định theo từng bộ ba nuclêôtit mà </a:t>
            </a:r>
            <a:r>
              <a:rPr lang="it-IT" sz="2800" dirty="0">
                <a:solidFill>
                  <a:srgbClr val="FF0000"/>
                </a:solidFill>
              </a:rPr>
              <a:t>không gối lên nhau</a:t>
            </a:r>
            <a:r>
              <a:rPr lang="it-IT" sz="2800" dirty="0"/>
              <a:t>.</a:t>
            </a:r>
            <a:endParaRPr lang="en-US" sz="2800" dirty="0"/>
          </a:p>
          <a:p>
            <a:pPr algn="just"/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Tính đặc hiệu</a:t>
            </a:r>
            <a:r>
              <a:rPr lang="it-IT" sz="2800" dirty="0"/>
              <a:t>, tức là một bộ ba chỉ mã hóa cho một axit amin.</a:t>
            </a:r>
            <a:endParaRPr lang="en-US" sz="2800" dirty="0"/>
          </a:p>
          <a:p>
            <a:pPr algn="just"/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Tính thoái hóa</a:t>
            </a:r>
            <a:r>
              <a:rPr lang="it-IT" sz="2800" dirty="0"/>
              <a:t>, tức là nhiều bộ ba cùng xác định một axit amin, trừ AUG và UGG.	</a:t>
            </a:r>
            <a:endParaRPr lang="en-US" sz="2800" dirty="0"/>
          </a:p>
          <a:p>
            <a:pPr algn="just"/>
            <a:r>
              <a:rPr lang="it-IT" sz="2800" dirty="0"/>
              <a:t>- </a:t>
            </a:r>
            <a:r>
              <a:rPr lang="it-IT" sz="2800" dirty="0">
                <a:solidFill>
                  <a:srgbClr val="FF0000"/>
                </a:solidFill>
              </a:rPr>
              <a:t>Tính phổ biến</a:t>
            </a:r>
            <a:r>
              <a:rPr lang="it-IT" sz="2800" dirty="0"/>
              <a:t>, tức là tất cả các loài đều dùng chung một bộ mã di truyền, trừ một vài ngoại lệ.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2400109"/>
      </p:ext>
    </p:extLst>
  </p:cSld>
  <p:clrMapOvr>
    <a:masterClrMapping/>
  </p:clrMapOvr>
  <p:transition spd="med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D0DA348-3E1F-416F-8F99-E5EE141FC0D9}"/>
              </a:ext>
            </a:extLst>
          </p:cNvPr>
          <p:cNvSpPr/>
          <p:nvPr/>
        </p:nvSpPr>
        <p:spPr>
          <a:xfrm>
            <a:off x="4051496" y="146392"/>
            <a:ext cx="1482969" cy="474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ý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379D8ADC-670F-42C2-A9C0-53039F988E3A}"/>
              </a:ext>
            </a:extLst>
          </p:cNvPr>
          <p:cNvSpPr/>
          <p:nvPr/>
        </p:nvSpPr>
        <p:spPr>
          <a:xfrm>
            <a:off x="281354" y="3361592"/>
            <a:ext cx="1336431" cy="9144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Trong 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64 MDT</a:t>
            </a:r>
            <a:endParaRPr lang="vi-VN" sz="2215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7743A1A4-165D-41DF-BCBF-7A6DE55658FB}"/>
              </a:ext>
            </a:extLst>
          </p:cNvPr>
          <p:cNvSpPr/>
          <p:nvPr/>
        </p:nvSpPr>
        <p:spPr>
          <a:xfrm rot="19268399">
            <a:off x="1456593" y="2952750"/>
            <a:ext cx="1125415" cy="216877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241063B-4217-4F31-890F-FA1D4A321535}"/>
              </a:ext>
            </a:extLst>
          </p:cNvPr>
          <p:cNvSpPr/>
          <p:nvPr/>
        </p:nvSpPr>
        <p:spPr>
          <a:xfrm>
            <a:off x="2520462" y="1758462"/>
            <a:ext cx="6400800" cy="914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Có 3 mã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kết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thúc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(không mã hóa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axitamin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): UAA, UAG và UGA</a:t>
            </a:r>
            <a:endParaRPr lang="vi-VN" sz="258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20A7896-946A-4CEB-8B7B-07CF077DACD4}"/>
              </a:ext>
            </a:extLst>
          </p:cNvPr>
          <p:cNvSpPr/>
          <p:nvPr/>
        </p:nvSpPr>
        <p:spPr>
          <a:xfrm rot="2955457">
            <a:off x="1327639" y="4708282"/>
            <a:ext cx="1358412" cy="20075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341860-F4E6-4414-8375-E85ED7A4BCE6}"/>
              </a:ext>
            </a:extLst>
          </p:cNvPr>
          <p:cNvSpPr/>
          <p:nvPr/>
        </p:nvSpPr>
        <p:spPr>
          <a:xfrm>
            <a:off x="2526323" y="3291254"/>
            <a:ext cx="1553308" cy="274026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85" b="1" dirty="0">
                <a:solidFill>
                  <a:srgbClr val="002060"/>
                </a:solidFill>
                <a:latin typeface="Times New Roman"/>
              </a:rPr>
              <a:t>61 mã còn lại, mã hóa cho khoảng 20 loại </a:t>
            </a:r>
            <a:r>
              <a:rPr lang="en-US" sz="2585" b="1" dirty="0" err="1">
                <a:solidFill>
                  <a:srgbClr val="002060"/>
                </a:solidFill>
                <a:latin typeface="Times New Roman"/>
              </a:rPr>
              <a:t>axitamin</a:t>
            </a:r>
            <a:endParaRPr lang="vi-VN" sz="2585" b="1" dirty="0">
              <a:solidFill>
                <a:srgbClr val="002060"/>
              </a:solidFill>
              <a:latin typeface="Times New Roman"/>
            </a:endParaRPr>
          </a:p>
        </p:txBody>
      </p:sp>
      <p:sp>
        <p:nvSpPr>
          <p:cNvPr id="10" name="Right Arrow 9">
            <a:extLst>
              <a:ext uri="{FF2B5EF4-FFF2-40B4-BE49-F238E27FC236}">
                <a16:creationId xmlns:a16="http://schemas.microsoft.com/office/drawing/2014/main" id="{E6AECFB7-24C4-4FB8-872F-E6F23571EB62}"/>
              </a:ext>
            </a:extLst>
          </p:cNvPr>
          <p:cNvSpPr/>
          <p:nvPr/>
        </p:nvSpPr>
        <p:spPr>
          <a:xfrm>
            <a:off x="4152901" y="5389685"/>
            <a:ext cx="741484" cy="3692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B72B304C-FC3D-4063-B0CF-CBFC4751D724}"/>
              </a:ext>
            </a:extLst>
          </p:cNvPr>
          <p:cNvSpPr/>
          <p:nvPr/>
        </p:nvSpPr>
        <p:spPr>
          <a:xfrm>
            <a:off x="4152900" y="3291253"/>
            <a:ext cx="741484" cy="369277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19F92-271A-45F1-A3AF-1D46385BF339}"/>
              </a:ext>
            </a:extLst>
          </p:cNvPr>
          <p:cNvSpPr/>
          <p:nvPr/>
        </p:nvSpPr>
        <p:spPr>
          <a:xfrm>
            <a:off x="4988168" y="2623695"/>
            <a:ext cx="3874478" cy="156144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1 mã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mở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đầu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(AUG) : mã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hóa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Met (ở SV nhân thực)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hoặc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f-Met (ở SV nhân sơ)</a:t>
            </a:r>
            <a:endParaRPr lang="vi-VN" sz="258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EA946A-35CF-411C-834A-BE3CBFBD7E0D}"/>
              </a:ext>
            </a:extLst>
          </p:cNvPr>
          <p:cNvSpPr/>
          <p:nvPr/>
        </p:nvSpPr>
        <p:spPr>
          <a:xfrm>
            <a:off x="4988168" y="4306766"/>
            <a:ext cx="3933093" cy="194163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2 mã không bị thoái hóa: AUG (là bộ 3 duy nhất mã hóa aa mở đầu)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và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UGG (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là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bộ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 3 duy nhất mã hóa aa </a:t>
            </a:r>
            <a:r>
              <a:rPr lang="en-US" sz="2585" b="1" dirty="0" err="1">
                <a:solidFill>
                  <a:srgbClr val="000000"/>
                </a:solidFill>
                <a:latin typeface="Times New Roman"/>
              </a:rPr>
              <a:t>Trp</a:t>
            </a:r>
            <a:r>
              <a:rPr lang="en-US" sz="2585" b="1" dirty="0">
                <a:solidFill>
                  <a:srgbClr val="000000"/>
                </a:solidFill>
                <a:latin typeface="Times New Roman"/>
              </a:rPr>
              <a:t>)</a:t>
            </a:r>
            <a:endParaRPr lang="vi-VN" sz="258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6D0A3-3083-4250-9173-67AC10919363}"/>
              </a:ext>
            </a:extLst>
          </p:cNvPr>
          <p:cNvSpPr txBox="1"/>
          <p:nvPr/>
        </p:nvSpPr>
        <p:spPr>
          <a:xfrm>
            <a:off x="260252" y="837428"/>
            <a:ext cx="886264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Nếu </a:t>
            </a:r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4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nuclêôtit A, T, G, X thì có 4</a:t>
            </a:r>
            <a:r>
              <a:rPr lang="it-IT" sz="2800" b="1" baseline="30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it-IT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= 64 MDT</a:t>
            </a:r>
            <a:endParaRPr lang="en-US" sz="2800" b="1" dirty="0"/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5" grpId="0" animBg="1"/>
      <p:bldP spid="7" grpId="0" animBg="1"/>
      <p:bldP spid="8" grpId="0" animBg="1"/>
      <p:bldP spid="10" grpId="0" animBg="1"/>
      <p:bldP spid="12" grpId="0" animBg="1"/>
      <p:bldP spid="6" grpId="0" animBg="1"/>
      <p:bldP spid="15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76200" y="438150"/>
            <a:ext cx="8885238" cy="6026117"/>
            <a:chOff x="152400" y="57150"/>
            <a:chExt cx="8885238" cy="6026117"/>
          </a:xfrm>
        </p:grpSpPr>
        <p:sp>
          <p:nvSpPr>
            <p:cNvPr id="2" name="Title 1"/>
            <p:cNvSpPr>
              <a:spLocks/>
            </p:cNvSpPr>
            <p:nvPr/>
          </p:nvSpPr>
          <p:spPr bwMode="auto">
            <a:xfrm>
              <a:off x="152400" y="57150"/>
              <a:ext cx="8885238" cy="10604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/>
            <a:lstStyle/>
            <a:p>
              <a:pPr algn="ctr"/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Chương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600" b="1" i="1" dirty="0" err="1">
                  <a:latin typeface="Times New Roman" pitchFamily="18" charset="0"/>
                  <a:cs typeface="Times New Roman" pitchFamily="18" charset="0"/>
                </a:rPr>
                <a:t>trình</a:t>
              </a:r>
              <a:r>
                <a:rPr lang="en-US" sz="3600" b="1" i="1" dirty="0">
                  <a:latin typeface="Times New Roman" pitchFamily="18" charset="0"/>
                  <a:cs typeface="Times New Roman" pitchFamily="18" charset="0"/>
                </a:rPr>
                <a:t> SINH HỌC THPT</a:t>
              </a:r>
              <a:r>
                <a:rPr lang="en-US" sz="3600" i="1" dirty="0">
                  <a:latin typeface="Times New Roman" pitchFamily="18" charset="0"/>
                  <a:cs typeface="Times New Roman" pitchFamily="18" charset="0"/>
                </a:rPr>
                <a:t>: 7 </a:t>
              </a:r>
              <a:r>
                <a:rPr lang="en-US" sz="3600" i="1" dirty="0" err="1">
                  <a:latin typeface="Times New Roman" pitchFamily="18" charset="0"/>
                  <a:cs typeface="Times New Roman" pitchFamily="18" charset="0"/>
                </a:rPr>
                <a:t>phần</a:t>
              </a:r>
              <a:endParaRPr lang="en-US" sz="3600" i="1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" name="Subtitle 2"/>
            <p:cNvSpPr txBox="1">
              <a:spLocks/>
            </p:cNvSpPr>
            <p:nvPr/>
          </p:nvSpPr>
          <p:spPr bwMode="auto">
            <a:xfrm>
              <a:off x="3675063" y="1177914"/>
              <a:ext cx="5362575" cy="4968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thiệu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chung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về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sống</a:t>
              </a:r>
              <a:endPara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7" name="Subtitle 2"/>
            <p:cNvSpPr txBox="1">
              <a:spLocks/>
            </p:cNvSpPr>
            <p:nvPr/>
          </p:nvSpPr>
          <p:spPr bwMode="auto">
            <a:xfrm>
              <a:off x="3461418" y="1729719"/>
              <a:ext cx="2992438" cy="4968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endPara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8" name="Subtitle 2"/>
            <p:cNvSpPr txBox="1">
              <a:spLocks/>
            </p:cNvSpPr>
            <p:nvPr/>
          </p:nvSpPr>
          <p:spPr bwMode="auto">
            <a:xfrm>
              <a:off x="3508962" y="2279735"/>
              <a:ext cx="3581400" cy="49847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  <a:spcBef>
                  <a:spcPct val="20000"/>
                </a:spcBef>
                <a:buFont typeface="Arial" charset="0"/>
                <a:buNone/>
              </a:pP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vi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endPara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497" name="TextBox 5"/>
            <p:cNvSpPr txBox="1">
              <a:spLocks noChangeArrowheads="1"/>
            </p:cNvSpPr>
            <p:nvPr/>
          </p:nvSpPr>
          <p:spPr bwMode="auto">
            <a:xfrm>
              <a:off x="426917" y="1202346"/>
              <a:ext cx="1183978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 10</a:t>
              </a:r>
            </a:p>
          </p:txBody>
        </p:sp>
        <p:sp>
          <p:nvSpPr>
            <p:cNvPr id="63498" name="TextBox 9"/>
            <p:cNvSpPr txBox="1">
              <a:spLocks noChangeArrowheads="1"/>
            </p:cNvSpPr>
            <p:nvPr/>
          </p:nvSpPr>
          <p:spPr bwMode="auto">
            <a:xfrm>
              <a:off x="443909" y="2939322"/>
              <a:ext cx="1166986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 11</a:t>
              </a:r>
            </a:p>
          </p:txBody>
        </p:sp>
        <p:sp>
          <p:nvSpPr>
            <p:cNvPr id="63499" name="Subtitle 2"/>
            <p:cNvSpPr txBox="1">
              <a:spLocks/>
            </p:cNvSpPr>
            <p:nvPr/>
          </p:nvSpPr>
          <p:spPr bwMode="auto">
            <a:xfrm>
              <a:off x="2306637" y="2843001"/>
              <a:ext cx="6719888" cy="978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pPr algn="just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4.      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cơ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đa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bào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 eaLnBrk="1" hangingPunct="1">
                <a:spcBef>
                  <a:spcPct val="20000"/>
                </a:spcBef>
                <a:buFont typeface="Arial" charset="0"/>
                <a:buNone/>
              </a:pP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(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&amp;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thực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0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vật</a:t>
              </a:r>
              <a:r>
                <a:rPr lang="en-US" sz="3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)</a:t>
              </a:r>
            </a:p>
          </p:txBody>
        </p:sp>
        <p:sp>
          <p:nvSpPr>
            <p:cNvPr id="63500" name="TextBox 11"/>
            <p:cNvSpPr txBox="1">
              <a:spLocks noChangeArrowheads="1"/>
            </p:cNvSpPr>
            <p:nvPr/>
          </p:nvSpPr>
          <p:spPr bwMode="auto">
            <a:xfrm>
              <a:off x="492422" y="4110335"/>
              <a:ext cx="1183978" cy="461665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LỚP 12</a:t>
              </a:r>
            </a:p>
          </p:txBody>
        </p:sp>
        <p:sp>
          <p:nvSpPr>
            <p:cNvPr id="63501" name="TextBox 12"/>
            <p:cNvSpPr txBox="1">
              <a:spLocks noChangeArrowheads="1"/>
            </p:cNvSpPr>
            <p:nvPr/>
          </p:nvSpPr>
          <p:spPr bwMode="auto">
            <a:xfrm>
              <a:off x="2332037" y="4110335"/>
              <a:ext cx="1176925" cy="46166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5.</a:t>
              </a:r>
            </a:p>
          </p:txBody>
        </p:sp>
        <p:sp>
          <p:nvSpPr>
            <p:cNvPr id="63502" name="TextBox 5"/>
            <p:cNvSpPr txBox="1">
              <a:spLocks noChangeArrowheads="1"/>
            </p:cNvSpPr>
            <p:nvPr/>
          </p:nvSpPr>
          <p:spPr bwMode="auto">
            <a:xfrm>
              <a:off x="2317750" y="1169988"/>
              <a:ext cx="110799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1.</a:t>
              </a:r>
            </a:p>
          </p:txBody>
        </p:sp>
        <p:sp>
          <p:nvSpPr>
            <p:cNvPr id="63503" name="TextBox 5"/>
            <p:cNvSpPr txBox="1">
              <a:spLocks noChangeArrowheads="1"/>
            </p:cNvSpPr>
            <p:nvPr/>
          </p:nvSpPr>
          <p:spPr bwMode="auto">
            <a:xfrm>
              <a:off x="2306637" y="1711325"/>
              <a:ext cx="110799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2.</a:t>
              </a:r>
            </a:p>
          </p:txBody>
        </p:sp>
        <p:sp>
          <p:nvSpPr>
            <p:cNvPr id="63504" name="TextBox 5"/>
            <p:cNvSpPr txBox="1">
              <a:spLocks noChangeArrowheads="1"/>
            </p:cNvSpPr>
            <p:nvPr/>
          </p:nvSpPr>
          <p:spPr bwMode="auto">
            <a:xfrm>
              <a:off x="2306637" y="2286000"/>
              <a:ext cx="1107996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3.</a:t>
              </a:r>
            </a:p>
          </p:txBody>
        </p:sp>
        <p:sp>
          <p:nvSpPr>
            <p:cNvPr id="63505" name="TextBox 12"/>
            <p:cNvSpPr txBox="1">
              <a:spLocks noChangeArrowheads="1"/>
            </p:cNvSpPr>
            <p:nvPr/>
          </p:nvSpPr>
          <p:spPr bwMode="auto">
            <a:xfrm>
              <a:off x="2332037" y="4874270"/>
              <a:ext cx="1176925" cy="46166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 6.</a:t>
              </a:r>
            </a:p>
          </p:txBody>
        </p:sp>
        <p:sp>
          <p:nvSpPr>
            <p:cNvPr id="63506" name="TextBox 12"/>
            <p:cNvSpPr txBox="1">
              <a:spLocks noChangeArrowheads="1"/>
            </p:cNvSpPr>
            <p:nvPr/>
          </p:nvSpPr>
          <p:spPr bwMode="auto">
            <a:xfrm>
              <a:off x="2332037" y="5621602"/>
              <a:ext cx="1176925" cy="46166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4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Phần</a:t>
              </a:r>
              <a:r>
                <a:rPr lang="en-US" sz="24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7.</a:t>
              </a:r>
            </a:p>
          </p:txBody>
        </p:sp>
        <p:sp>
          <p:nvSpPr>
            <p:cNvPr id="63507" name="TextBox 12"/>
            <p:cNvSpPr txBox="1">
              <a:spLocks noChangeArrowheads="1"/>
            </p:cNvSpPr>
            <p:nvPr/>
          </p:nvSpPr>
          <p:spPr bwMode="auto">
            <a:xfrm>
              <a:off x="3967622" y="4110335"/>
              <a:ext cx="2279791" cy="52322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Di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truyền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508" name="TextBox 12"/>
            <p:cNvSpPr txBox="1">
              <a:spLocks noChangeArrowheads="1"/>
            </p:cNvSpPr>
            <p:nvPr/>
          </p:nvSpPr>
          <p:spPr bwMode="auto">
            <a:xfrm>
              <a:off x="3967622" y="4843492"/>
              <a:ext cx="2279790" cy="52322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hóa</a:t>
              </a:r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3509" name="TextBox 12"/>
            <p:cNvSpPr txBox="1">
              <a:spLocks noChangeArrowheads="1"/>
            </p:cNvSpPr>
            <p:nvPr/>
          </p:nvSpPr>
          <p:spPr bwMode="auto">
            <a:xfrm>
              <a:off x="3967624" y="5546577"/>
              <a:ext cx="2279789" cy="52322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.VnTime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.VnTime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.VnTime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itchFamily="34" charset="0"/>
                </a:defRPr>
              </a:lvl9pPr>
            </a:lstStyle>
            <a:p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thái</a:t>
              </a:r>
              <a:r>
                <a:rPr lang="en-US" sz="2800" b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800" b="1" dirty="0" err="1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endPara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6293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6F33B0E-9F88-4984-A9FB-E3B9E59F98EB}"/>
              </a:ext>
            </a:extLst>
          </p:cNvPr>
          <p:cNvSpPr/>
          <p:nvPr/>
        </p:nvSpPr>
        <p:spPr>
          <a:xfrm>
            <a:off x="678474" y="2373923"/>
            <a:ext cx="914400" cy="40092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A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T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G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15" b="1" dirty="0">
              <a:solidFill>
                <a:srgbClr val="000000"/>
              </a:solidFill>
              <a:latin typeface="Times New Roman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X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G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X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15" b="1" dirty="0">
              <a:solidFill>
                <a:srgbClr val="000000"/>
              </a:solidFill>
              <a:latin typeface="Times New Roman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X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G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A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1846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A9E81DEB-C1DA-4374-8254-B04A3F7FEEA9}"/>
              </a:ext>
            </a:extLst>
          </p:cNvPr>
          <p:cNvSpPr/>
          <p:nvPr/>
        </p:nvSpPr>
        <p:spPr>
          <a:xfrm>
            <a:off x="703385" y="1740877"/>
            <a:ext cx="914400" cy="492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ADN</a:t>
            </a:r>
            <a:endParaRPr lang="vi-VN" sz="221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ight Brace 4">
            <a:extLst>
              <a:ext uri="{FF2B5EF4-FFF2-40B4-BE49-F238E27FC236}">
                <a16:creationId xmlns:a16="http://schemas.microsoft.com/office/drawing/2014/main" id="{E29C85DD-0519-4654-BBB6-D7E6CD5A6D46}"/>
              </a:ext>
            </a:extLst>
          </p:cNvPr>
          <p:cNvSpPr/>
          <p:nvPr/>
        </p:nvSpPr>
        <p:spPr>
          <a:xfrm>
            <a:off x="1650023" y="2514600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" name="Right Brace 5">
            <a:extLst>
              <a:ext uri="{FF2B5EF4-FFF2-40B4-BE49-F238E27FC236}">
                <a16:creationId xmlns:a16="http://schemas.microsoft.com/office/drawing/2014/main" id="{9F243DD6-B96F-4A7C-A0FC-EC5B3B5C3B97}"/>
              </a:ext>
            </a:extLst>
          </p:cNvPr>
          <p:cNvSpPr/>
          <p:nvPr/>
        </p:nvSpPr>
        <p:spPr>
          <a:xfrm>
            <a:off x="1650023" y="5187461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0C8E8E89-0B69-4480-A228-021C77E028DA}"/>
              </a:ext>
            </a:extLst>
          </p:cNvPr>
          <p:cNvSpPr/>
          <p:nvPr/>
        </p:nvSpPr>
        <p:spPr>
          <a:xfrm>
            <a:off x="1617785" y="3851031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6F8A5A7-D728-48E3-994D-EE1C91A3D672}"/>
              </a:ext>
            </a:extLst>
          </p:cNvPr>
          <p:cNvSpPr/>
          <p:nvPr/>
        </p:nvSpPr>
        <p:spPr>
          <a:xfrm>
            <a:off x="6626469" y="1793631"/>
            <a:ext cx="1125415" cy="49236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 err="1">
                <a:solidFill>
                  <a:srgbClr val="000000"/>
                </a:solidFill>
                <a:latin typeface="Times New Roman"/>
              </a:rPr>
              <a:t>mARN</a:t>
            </a:r>
            <a:endParaRPr lang="vi-VN" sz="221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BBA2E2B-7A6D-412E-B7A4-D5F36CE515FF}"/>
              </a:ext>
            </a:extLst>
          </p:cNvPr>
          <p:cNvSpPr/>
          <p:nvPr/>
        </p:nvSpPr>
        <p:spPr>
          <a:xfrm>
            <a:off x="6625005" y="2514600"/>
            <a:ext cx="1125415" cy="40092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15" b="1" dirty="0">
              <a:solidFill>
                <a:srgbClr val="FF0000"/>
              </a:solidFill>
              <a:latin typeface="Times New Roman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215" b="1" dirty="0">
              <a:solidFill>
                <a:srgbClr val="FF0000"/>
              </a:solidFill>
              <a:latin typeface="Times New Roman"/>
            </a:endParaRP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?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E57D2D4B-F58D-4396-86F5-C04D4C516D2B}"/>
              </a:ext>
            </a:extLst>
          </p:cNvPr>
          <p:cNvSpPr/>
          <p:nvPr/>
        </p:nvSpPr>
        <p:spPr>
          <a:xfrm rot="10800000">
            <a:off x="6176597" y="2620107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" name="Right Brace 10">
            <a:extLst>
              <a:ext uri="{FF2B5EF4-FFF2-40B4-BE49-F238E27FC236}">
                <a16:creationId xmlns:a16="http://schemas.microsoft.com/office/drawing/2014/main" id="{06D268AA-8F5F-4C62-9B8E-7306CFB50E57}"/>
              </a:ext>
            </a:extLst>
          </p:cNvPr>
          <p:cNvSpPr/>
          <p:nvPr/>
        </p:nvSpPr>
        <p:spPr>
          <a:xfrm rot="10800000">
            <a:off x="6144358" y="5292969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1C53C937-9AE6-4CF9-8997-49F43222B716}"/>
              </a:ext>
            </a:extLst>
          </p:cNvPr>
          <p:cNvSpPr/>
          <p:nvPr/>
        </p:nvSpPr>
        <p:spPr>
          <a:xfrm rot="10800000">
            <a:off x="6144358" y="3956538"/>
            <a:ext cx="422031" cy="844062"/>
          </a:xfrm>
          <a:prstGeom prst="rightBrace">
            <a:avLst>
              <a:gd name="adj1" fmla="val 8333"/>
              <a:gd name="adj2" fmla="val 52797"/>
            </a:avLst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4535959C-96CB-4CD8-8C17-090D5A97A7C0}"/>
              </a:ext>
            </a:extLst>
          </p:cNvPr>
          <p:cNvSpPr/>
          <p:nvPr/>
        </p:nvSpPr>
        <p:spPr>
          <a:xfrm>
            <a:off x="3159369" y="2916116"/>
            <a:ext cx="1929912" cy="238858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4" name="Right Arrow 13">
            <a:extLst>
              <a:ext uri="{FF2B5EF4-FFF2-40B4-BE49-F238E27FC236}">
                <a16:creationId xmlns:a16="http://schemas.microsoft.com/office/drawing/2014/main" id="{3A73E038-C331-4F18-9AC0-23201FD03A87}"/>
              </a:ext>
            </a:extLst>
          </p:cNvPr>
          <p:cNvSpPr/>
          <p:nvPr/>
        </p:nvSpPr>
        <p:spPr>
          <a:xfrm>
            <a:off x="3149112" y="5581651"/>
            <a:ext cx="1950426" cy="213946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5" name="Right Arrow 14">
            <a:extLst>
              <a:ext uri="{FF2B5EF4-FFF2-40B4-BE49-F238E27FC236}">
                <a16:creationId xmlns:a16="http://schemas.microsoft.com/office/drawing/2014/main" id="{DFFA0A6F-0A85-43EB-9EA3-1FBCC3E5453F}"/>
              </a:ext>
            </a:extLst>
          </p:cNvPr>
          <p:cNvSpPr/>
          <p:nvPr/>
        </p:nvSpPr>
        <p:spPr>
          <a:xfrm>
            <a:off x="3097824" y="4185139"/>
            <a:ext cx="1991458" cy="25644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CECC29F3-91D7-4620-883E-1EB666BC8EF7}"/>
              </a:ext>
            </a:extLst>
          </p:cNvPr>
          <p:cNvSpPr/>
          <p:nvPr/>
        </p:nvSpPr>
        <p:spPr>
          <a:xfrm>
            <a:off x="2004646" y="2687515"/>
            <a:ext cx="1279281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(Triplet)</a:t>
            </a:r>
            <a:endParaRPr lang="vi-VN" sz="2215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364015DD-28B0-433E-B4AD-25D8F3028BBC}"/>
              </a:ext>
            </a:extLst>
          </p:cNvPr>
          <p:cNvSpPr/>
          <p:nvPr/>
        </p:nvSpPr>
        <p:spPr>
          <a:xfrm>
            <a:off x="1985597" y="5347189"/>
            <a:ext cx="1279280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(Triplet)</a:t>
            </a:r>
            <a:endParaRPr lang="vi-VN" sz="2215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2E8F9CCA-0ADD-44A3-AA27-3C4F7C9A5237}"/>
              </a:ext>
            </a:extLst>
          </p:cNvPr>
          <p:cNvSpPr/>
          <p:nvPr/>
        </p:nvSpPr>
        <p:spPr>
          <a:xfrm>
            <a:off x="1956290" y="4021015"/>
            <a:ext cx="1279280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(Triplet)</a:t>
            </a:r>
            <a:endParaRPr lang="vi-VN" sz="2215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C38D0592-D2EA-4104-8BD1-22DE370AFB2C}"/>
              </a:ext>
            </a:extLst>
          </p:cNvPr>
          <p:cNvSpPr/>
          <p:nvPr/>
        </p:nvSpPr>
        <p:spPr>
          <a:xfrm>
            <a:off x="5089282" y="2747597"/>
            <a:ext cx="1279280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(Codon)</a:t>
            </a:r>
            <a:endParaRPr lang="vi-VN" sz="221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7B09EBCE-3E5A-4E06-AF59-A87F8C1D1D44}"/>
              </a:ext>
            </a:extLst>
          </p:cNvPr>
          <p:cNvSpPr/>
          <p:nvPr/>
        </p:nvSpPr>
        <p:spPr>
          <a:xfrm>
            <a:off x="5032131" y="5410200"/>
            <a:ext cx="1279281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(Codon)</a:t>
            </a:r>
            <a:endParaRPr lang="vi-VN" sz="221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03E9299-A4BB-4D6F-A6C1-AE4066C1B9BD}"/>
              </a:ext>
            </a:extLst>
          </p:cNvPr>
          <p:cNvSpPr/>
          <p:nvPr/>
        </p:nvSpPr>
        <p:spPr>
          <a:xfrm>
            <a:off x="5032131" y="4094285"/>
            <a:ext cx="1279281" cy="498231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000000"/>
                </a:solidFill>
                <a:latin typeface="Times New Roman"/>
              </a:rPr>
              <a:t>(Codon)</a:t>
            </a:r>
            <a:endParaRPr lang="vi-VN" sz="2215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813563E8-811B-4EA3-8EBE-DCFF60484CA5}"/>
              </a:ext>
            </a:extLst>
          </p:cNvPr>
          <p:cNvSpPr/>
          <p:nvPr/>
        </p:nvSpPr>
        <p:spPr>
          <a:xfrm>
            <a:off x="6614746" y="3590193"/>
            <a:ext cx="1147397" cy="13862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G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X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G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92A3183-BCD2-4E22-A6C4-146B835F9910}"/>
              </a:ext>
            </a:extLst>
          </p:cNvPr>
          <p:cNvSpPr/>
          <p:nvPr/>
        </p:nvSpPr>
        <p:spPr>
          <a:xfrm>
            <a:off x="6614746" y="2524858"/>
            <a:ext cx="1135674" cy="10550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U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A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X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EAEBDE5-211E-495F-A3FE-508B8A452228}"/>
              </a:ext>
            </a:extLst>
          </p:cNvPr>
          <p:cNvSpPr/>
          <p:nvPr/>
        </p:nvSpPr>
        <p:spPr>
          <a:xfrm>
            <a:off x="6604489" y="4976446"/>
            <a:ext cx="1157654" cy="154744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G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X</a:t>
            </a:r>
          </a:p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215" b="1" dirty="0">
                <a:solidFill>
                  <a:srgbClr val="FF0000"/>
                </a:solidFill>
                <a:latin typeface="Times New Roman"/>
              </a:rPr>
              <a:t>U</a:t>
            </a:r>
          </a:p>
        </p:txBody>
      </p:sp>
      <p:sp>
        <p:nvSpPr>
          <p:cNvPr id="26" name="Right Arrow 25">
            <a:extLst>
              <a:ext uri="{FF2B5EF4-FFF2-40B4-BE49-F238E27FC236}">
                <a16:creationId xmlns:a16="http://schemas.microsoft.com/office/drawing/2014/main" id="{D533C6DA-1793-4FEA-86BB-164A458126AC}"/>
              </a:ext>
            </a:extLst>
          </p:cNvPr>
          <p:cNvSpPr/>
          <p:nvPr/>
        </p:nvSpPr>
        <p:spPr>
          <a:xfrm>
            <a:off x="1688123" y="1796562"/>
            <a:ext cx="4878266" cy="489438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46" b="1" dirty="0">
                <a:solidFill>
                  <a:srgbClr val="FFFFFF"/>
                </a:solidFill>
                <a:latin typeface="Times New Roman"/>
              </a:rPr>
              <a:t>PHIÊN MÃ (</a:t>
            </a:r>
            <a:r>
              <a:rPr lang="en-US" sz="1846" b="1" dirty="0" err="1">
                <a:solidFill>
                  <a:srgbClr val="FFFFFF"/>
                </a:solidFill>
                <a:latin typeface="Times New Roman"/>
              </a:rPr>
              <a:t>sẽ</a:t>
            </a:r>
            <a:r>
              <a:rPr lang="en-US" sz="1846" b="1" dirty="0">
                <a:solidFill>
                  <a:srgbClr val="FFFFFF"/>
                </a:solidFill>
                <a:latin typeface="Times New Roman"/>
              </a:rPr>
              <a:t> học ở bài 2)</a:t>
            </a:r>
            <a:endParaRPr lang="vi-VN" sz="1846" b="1" dirty="0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90BC241-BADB-487E-864D-BCCFFCB7796F}"/>
              </a:ext>
            </a:extLst>
          </p:cNvPr>
          <p:cNvSpPr/>
          <p:nvPr/>
        </p:nvSpPr>
        <p:spPr>
          <a:xfrm>
            <a:off x="3830515" y="180242"/>
            <a:ext cx="1482969" cy="47478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FF0000"/>
                </a:solidFill>
                <a:latin typeface="Times New Roman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ý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4" grpId="0" animBg="1"/>
      <p:bldP spid="25" grpId="0" animBg="1"/>
      <p:bldP spid="2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583B742-62A2-4704-B558-3F90C4581522}"/>
              </a:ext>
            </a:extLst>
          </p:cNvPr>
          <p:cNvSpPr/>
          <p:nvPr/>
        </p:nvSpPr>
        <p:spPr>
          <a:xfrm>
            <a:off x="808892" y="299525"/>
            <a:ext cx="7807569" cy="84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III. QUÁ TRÌNH NHÂN ĐÔI ADN </a:t>
            </a: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                  (tự sao, tái bản)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30164EA-2F15-4DA1-BA6F-5A48D6FF6411}"/>
              </a:ext>
            </a:extLst>
          </p:cNvPr>
          <p:cNvSpPr/>
          <p:nvPr/>
        </p:nvSpPr>
        <p:spPr>
          <a:xfrm>
            <a:off x="1219200" y="1208066"/>
            <a:ext cx="4800600" cy="84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1. Địa điểm và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thời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gian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47AB8D3-1446-46B9-8135-0173BA1FF86D}"/>
              </a:ext>
            </a:extLst>
          </p:cNvPr>
          <p:cNvSpPr/>
          <p:nvPr/>
        </p:nvSpPr>
        <p:spPr>
          <a:xfrm>
            <a:off x="808891" y="2264898"/>
            <a:ext cx="7763021" cy="116410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nhân tế bào, ngoài ra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còn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diễn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ra ở Ty thể hay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Lục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lạp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.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5232C08-B8D2-4DF3-A8C0-67C765FB0BED}"/>
              </a:ext>
            </a:extLst>
          </p:cNvPr>
          <p:cNvSpPr/>
          <p:nvPr/>
        </p:nvSpPr>
        <p:spPr>
          <a:xfrm>
            <a:off x="844061" y="3439551"/>
            <a:ext cx="7455877" cy="84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- Vào pha S của kỳ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trung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gian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.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33"/>
          <p:cNvSpPr txBox="1">
            <a:spLocks noChangeArrowheads="1"/>
          </p:cNvSpPr>
          <p:nvPr/>
        </p:nvSpPr>
        <p:spPr bwMode="auto">
          <a:xfrm>
            <a:off x="80891" y="2124546"/>
            <a:ext cx="5836919" cy="2266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1" algn="just">
              <a:lnSpc>
                <a:spcPct val="150000"/>
              </a:lnSpc>
            </a:pP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endParaRPr lang="en-US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xoắn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494D91D-4C4A-4D16-B003-6F2E2A83DBED}"/>
              </a:ext>
            </a:extLst>
          </p:cNvPr>
          <p:cNvSpPr/>
          <p:nvPr/>
        </p:nvSpPr>
        <p:spPr>
          <a:xfrm>
            <a:off x="711592" y="1126028"/>
            <a:ext cx="2514600" cy="998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Diễn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biến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399ADD8-C294-4A61-B481-2FF9779D8DDC}"/>
              </a:ext>
            </a:extLst>
          </p:cNvPr>
          <p:cNvSpPr/>
          <p:nvPr/>
        </p:nvSpPr>
        <p:spPr>
          <a:xfrm>
            <a:off x="287215" y="176958"/>
            <a:ext cx="7807569" cy="84406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III. QUÁ TRÌNH NHÂN ĐÔI ADN </a:t>
            </a: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                   (tự sao, tái bản)</a:t>
            </a:r>
            <a:endParaRPr lang="vi-VN" sz="3200" b="1" dirty="0">
              <a:solidFill>
                <a:srgbClr val="FF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B7EFD2-D4B1-4E29-8806-ECFA48C74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1569" y="598989"/>
            <a:ext cx="3071628" cy="603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6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152400" y="1342004"/>
            <a:ext cx="3124200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 1:</a:t>
            </a:r>
            <a:r>
              <a:rPr lang="nl-NL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Tháo xoắn phân tử ADN</a:t>
            </a:r>
            <a:endParaRPr lang="nl-NL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Nhờ các enzim </a:t>
            </a:r>
            <a:r>
              <a:rPr lang="nl-NL" sz="2800" b="1" dirty="0">
                <a:latin typeface="Times New Roman" pitchFamily="18" charset="0"/>
                <a:cs typeface="Times New Roman" pitchFamily="18" charset="0"/>
              </a:rPr>
              <a:t>tháo xoắn</a:t>
            </a:r>
            <a:r>
              <a:rPr lang="nl-NL" sz="2800" dirty="0">
                <a:latin typeface="Times New Roman" pitchFamily="18" charset="0"/>
                <a:cs typeface="Times New Roman" pitchFamily="18" charset="0"/>
              </a:rPr>
              <a:t>, 2 mạch đơn của phân tử ADN tách nhau dần tạo nên chạc nhân đôi (hình chữ Y) và để lộ 2 mạch khuôn.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25361F-B71E-4ECF-8EA4-5560883109A5}"/>
              </a:ext>
            </a:extLst>
          </p:cNvPr>
          <p:cNvSpPr/>
          <p:nvPr/>
        </p:nvSpPr>
        <p:spPr>
          <a:xfrm>
            <a:off x="762000" y="381000"/>
            <a:ext cx="2514600" cy="998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Diễn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biến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75122-E100-4AAD-8A87-8F11877D79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151" y="1545678"/>
            <a:ext cx="5846849" cy="4238965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7D4BC29-CD43-4E13-8CA6-D6B470EB5EE2}"/>
              </a:ext>
            </a:extLst>
          </p:cNvPr>
          <p:cNvCxnSpPr>
            <a:cxnSpLocks/>
          </p:cNvCxnSpPr>
          <p:nvPr/>
        </p:nvCxnSpPr>
        <p:spPr>
          <a:xfrm flipV="1">
            <a:off x="5181600" y="2438400"/>
            <a:ext cx="0" cy="1447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4877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1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B0FB180-D046-47F5-AA5B-FC864958FD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6400" y="685800"/>
            <a:ext cx="6742506" cy="6172200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4F43EA00-E075-4638-9B38-6A7C33E6E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57400" y="0"/>
            <a:ext cx="6248400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CF0DA2F2-987A-49B8-99E9-CDF8827630AD}"/>
              </a:ext>
            </a:extLst>
          </p:cNvPr>
          <p:cNvCxnSpPr>
            <a:cxnSpLocks/>
          </p:cNvCxnSpPr>
          <p:nvPr/>
        </p:nvCxnSpPr>
        <p:spPr>
          <a:xfrm flipV="1">
            <a:off x="1905000" y="1600200"/>
            <a:ext cx="0" cy="1447800"/>
          </a:xfrm>
          <a:prstGeom prst="straightConnector1">
            <a:avLst/>
          </a:prstGeom>
          <a:ln w="762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943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75B7AFD-4680-474A-89DD-01AFAA9B05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44" y="1581817"/>
            <a:ext cx="8765512" cy="3694365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C31DC796-ACDB-40FB-B473-7FF68E76ED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152400"/>
            <a:ext cx="6134100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2: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5039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381000" y="1012954"/>
            <a:ext cx="8686800" cy="4832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 2: </a:t>
            </a:r>
            <a:r>
              <a:rPr lang="nl-NL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Tổng hợp các mạch ADN mới</a:t>
            </a:r>
            <a:endParaRPr lang="nl-NL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indent="457200"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Enzim ADN- pôlimeraza sử dụng một mạch làm khuôn tổng hợp nên mạch mới (theo nguyên tắc bổ sung).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Vì ADN – pôlimeraza tổng hợp mạch mới theo chiều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5’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3’ nên 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Trên mạch khuôn 3’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5’: mạch bổ sung được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tổng hợp liên tục, cùng chiều tháo xoắn.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14300" marR="0" indent="342900" algn="just">
              <a:spcBef>
                <a:spcPts val="0"/>
              </a:spcBef>
              <a:spcAft>
                <a:spcPts val="0"/>
              </a:spcAft>
            </a:pP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Trên mạch khuôn 5’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3’:  thì mạch bổ sung được 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tổng hợp ngắt quãng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ngược chiều tháo xoắn, tạo nên các đoạn ngắn (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đọan Okazaki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Sau đó, các đọan Okazaki được nối lại với nhau nhờ enzim nối (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Enzim ligaza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4A7A1B-857C-4B04-92C4-506F7533E2F0}"/>
              </a:ext>
            </a:extLst>
          </p:cNvPr>
          <p:cNvSpPr/>
          <p:nvPr/>
        </p:nvSpPr>
        <p:spPr>
          <a:xfrm>
            <a:off x="803618" y="99730"/>
            <a:ext cx="2514600" cy="998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Diễn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biến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7049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865B78C-4796-4070-9292-0410CC76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329" y="838200"/>
            <a:ext cx="8337341" cy="5029200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E30C1C99-D44A-4DEA-9D3A-752F064D8B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9095"/>
            <a:ext cx="5788744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0210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B9B1EBD-4938-4059-B14B-94074CF218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583" y="454123"/>
            <a:ext cx="6820833" cy="6427323"/>
          </a:xfrm>
          <a:prstGeom prst="rect">
            <a:avLst/>
          </a:prstGeom>
        </p:spPr>
      </p:pic>
      <p:sp>
        <p:nvSpPr>
          <p:cNvPr id="5" name="Text Box 33">
            <a:extLst>
              <a:ext uri="{FF2B5EF4-FFF2-40B4-BE49-F238E27FC236}">
                <a16:creationId xmlns:a16="http://schemas.microsoft.com/office/drawing/2014/main" id="{8581A1AF-17B6-4A32-A872-075CC8B5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89095"/>
            <a:ext cx="5788744" cy="5799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b="1" dirty="0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2400" b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Hai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ADN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1042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57200" y="1498230"/>
            <a:ext cx="8001000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nl-NL" sz="2800" b="1" i="1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Bước 3:</a:t>
            </a:r>
            <a:r>
              <a:rPr lang="nl-NL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Hai phân tử ADN con được tạo thành </a:t>
            </a:r>
          </a:p>
          <a:p>
            <a:pPr indent="457200" algn="just"/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Trong mỗi phân tử ADN con được tạo thành thì một mạch là mạch mới được tổng hợp, còn mạch kia là của ADN ban đầu (</a:t>
            </a:r>
            <a:r>
              <a:rPr lang="it-IT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nguyên tắc bán bảo tồn</a:t>
            </a:r>
            <a:r>
              <a:rPr lang="it-IT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3217E99-95C9-4A26-88F6-82E2FCCF8D90}"/>
              </a:ext>
            </a:extLst>
          </p:cNvPr>
          <p:cNvSpPr/>
          <p:nvPr/>
        </p:nvSpPr>
        <p:spPr>
          <a:xfrm>
            <a:off x="762000" y="381000"/>
            <a:ext cx="2514600" cy="99851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2.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Diễn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biến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67478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81200" y="1066800"/>
            <a:ext cx="7338646" cy="1905000"/>
          </a:xfrm>
        </p:spPr>
        <p:txBody>
          <a:bodyPr>
            <a:normAutofit/>
          </a:bodyPr>
          <a:lstStyle/>
          <a:p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llegie" pitchFamily="2" charset="0"/>
              </a:rPr>
              <a:t>: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 TRUYỀN HỌC</a:t>
            </a:r>
            <a:b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NI-Allegie" pitchFamily="2" charset="0"/>
              </a:rPr>
              <a:t>C</a:t>
            </a:r>
            <a:r>
              <a:rPr lang="en-US" sz="3200" b="1" dirty="0" err="1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I</a:t>
            </a:r>
            <a:r>
              <a:rPr lang="en-US" sz="3200" b="1" dirty="0">
                <a:solidFill>
                  <a:srgbClr val="0033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 CƠ CHẾ DI TRUYỀN VÀ BIẾN DỊ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45417" y="3124200"/>
            <a:ext cx="6400800" cy="1219200"/>
          </a:xfrm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  <a:cs typeface="Times New Roman" pitchFamily="18" charset="0"/>
              </a:rPr>
              <a:t> 1: GEN, MÃ DI TRUYỀN VÀ QUÁ TRÌNH NHÂN ĐÔI ADN </a:t>
            </a:r>
          </a:p>
        </p:txBody>
      </p:sp>
      <p:pic>
        <p:nvPicPr>
          <p:cNvPr id="2052" name="Picture 4" descr="New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9200"/>
            <a:ext cx="2102032" cy="4130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94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2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0" grpId="0"/>
      <p:bldP spid="2051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NA replication - 3D">
            <a:hlinkClick r:id="" action="ppaction://media"/>
            <a:extLst>
              <a:ext uri="{FF2B5EF4-FFF2-40B4-BE49-F238E27FC236}">
                <a16:creationId xmlns:a16="http://schemas.microsoft.com/office/drawing/2014/main" id="{0D03918D-3E0C-41E2-B012-681A48005E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05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78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40" name="Text Box 16">
            <a:extLst>
              <a:ext uri="{FF2B5EF4-FFF2-40B4-BE49-F238E27FC236}">
                <a16:creationId xmlns:a16="http://schemas.microsoft.com/office/drawing/2014/main" id="{C2576256-DAAA-41B3-A085-5D0015B1C8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8069" y="296008"/>
            <a:ext cx="2954215" cy="54694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844083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954" b="1" dirty="0">
                <a:solidFill>
                  <a:srgbClr val="FF0000"/>
                </a:solidFill>
                <a:latin typeface="Times New Roman"/>
              </a:rPr>
              <a:t>LUYỆN TẬP</a:t>
            </a:r>
            <a:endParaRPr lang="vi-VN" sz="2954" b="1" dirty="0">
              <a:solidFill>
                <a:srgbClr val="FF0000"/>
              </a:solidFill>
              <a:latin typeface="Times New Roman"/>
            </a:endParaRPr>
          </a:p>
        </p:txBody>
      </p:sp>
      <p:sp>
        <p:nvSpPr>
          <p:cNvPr id="39941" name="Text Box 18">
            <a:extLst>
              <a:ext uri="{FF2B5EF4-FFF2-40B4-BE49-F238E27FC236}">
                <a16:creationId xmlns:a16="http://schemas.microsoft.com/office/drawing/2014/main" id="{34C97DE7-4BDE-4457-A6BF-7ED5844DB2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2" y="967155"/>
            <a:ext cx="7877908" cy="4922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85" b="1" dirty="0">
                <a:solidFill>
                  <a:srgbClr val="FF0000"/>
                </a:solidFill>
                <a:latin typeface="Times New Roman"/>
              </a:rPr>
              <a:t>Câu 1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: Một đoạn của phân tử ADN mang thông tin mã hoá cho một chuỗi pôlipeptit hay một phân tử ARN được gọi là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A. codon.     	         	B. gen. 	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C. anticodon.     		D. mã di truyền.</a:t>
            </a:r>
            <a:endParaRPr lang="de-DE" sz="2585" b="1" dirty="0">
              <a:solidFill>
                <a:srgbClr val="000000"/>
              </a:solidFill>
              <a:latin typeface="Times New Roman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585" b="1" dirty="0">
                <a:solidFill>
                  <a:srgbClr val="FF0000"/>
                </a:solidFill>
                <a:latin typeface="Times New Roman"/>
              </a:rPr>
              <a:t>Câu 2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: Mỗi gen mã hoá prôtêin điển hình gồm các vùng theo trình tự là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A. 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điều hoà,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vận hành,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mã hoá.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B. 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điều hoà,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mã hoá,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kết thúc.</a:t>
            </a:r>
            <a:endParaRPr lang="de-DE" sz="2585" b="1" dirty="0">
              <a:solidFill>
                <a:srgbClr val="000000"/>
              </a:solidFill>
              <a:latin typeface="Times New Roman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C. 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điều hoà,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vận hành, </a:t>
            </a: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vùng </a:t>
            </a:r>
            <a:r>
              <a:rPr lang="it-IT" sz="2585" b="1" dirty="0">
                <a:solidFill>
                  <a:srgbClr val="000000"/>
                </a:solidFill>
                <a:latin typeface="Times New Roman"/>
              </a:rPr>
              <a:t>kết thúc.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de-DE" sz="2585" b="1" dirty="0">
                <a:solidFill>
                  <a:srgbClr val="000000"/>
                </a:solidFill>
                <a:latin typeface="Times New Roman"/>
              </a:rPr>
              <a:t>D. vùng vận hành, vùng mã hoá, vùng kết thúc.</a:t>
            </a:r>
            <a:endParaRPr lang="en-US" altLang="zh-CN" sz="2585" b="1" dirty="0">
              <a:solidFill>
                <a:srgbClr val="000000"/>
              </a:solidFill>
              <a:latin typeface="Times New Roman"/>
              <a:ea typeface="SimSun" pitchFamily="2" charset="-122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954" b="1" dirty="0">
              <a:solidFill>
                <a:srgbClr val="000000"/>
              </a:solidFill>
              <a:latin typeface="Times New Roman"/>
              <a:ea typeface="SimSun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06A5089-8DC7-43E2-B931-F204F17B29CD}"/>
              </a:ext>
            </a:extLst>
          </p:cNvPr>
          <p:cNvSpPr/>
          <p:nvPr/>
        </p:nvSpPr>
        <p:spPr>
          <a:xfrm>
            <a:off x="3657624" y="2162941"/>
            <a:ext cx="492356" cy="422020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44BAB4C-7C16-4BC9-B2C1-983632875DF6}"/>
              </a:ext>
            </a:extLst>
          </p:cNvPr>
          <p:cNvSpPr/>
          <p:nvPr/>
        </p:nvSpPr>
        <p:spPr>
          <a:xfrm>
            <a:off x="370743" y="4132385"/>
            <a:ext cx="422031" cy="42203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99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99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940" grpId="0" animBg="1"/>
      <p:bldP spid="39941" grpId="0"/>
      <p:bldP spid="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18F9A83-F933-49AE-8185-63F0FC582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7" y="756139"/>
            <a:ext cx="7244862" cy="4865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 err="1">
                <a:solidFill>
                  <a:srgbClr val="FF0000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 3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Đầu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5’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của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gốc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tương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ứng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với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Vùng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kết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thúc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		       B.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Vùng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điều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hòa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Vùng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hóa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		       D. ở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giữa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gen.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 err="1">
                <a:solidFill>
                  <a:srgbClr val="FF0000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 4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di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truyền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endParaRPr lang="en-US" altLang="zh-CN" sz="2585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tức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cứ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nuclêôtit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xác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định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loại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aa.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bốn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tức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cứ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bốn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nuclêôtit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xác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định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loại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aa.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tức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cứ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nuclêôtit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xác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định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loại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aa.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tức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cứ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nuclêôtit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xác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định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một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loại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aa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35567E1C-85C2-4BD2-BFB0-E34313E215A7}"/>
              </a:ext>
            </a:extLst>
          </p:cNvPr>
          <p:cNvSpPr/>
          <p:nvPr/>
        </p:nvSpPr>
        <p:spPr>
          <a:xfrm>
            <a:off x="569122" y="1178228"/>
            <a:ext cx="422020" cy="422020"/>
          </a:xfrm>
          <a:prstGeom prst="ellipse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52A66C2F-E4F8-4FE1-AB5B-5C8BA7DD357B}"/>
              </a:ext>
            </a:extLst>
          </p:cNvPr>
          <p:cNvSpPr/>
          <p:nvPr/>
        </p:nvSpPr>
        <p:spPr>
          <a:xfrm>
            <a:off x="562708" y="3991708"/>
            <a:ext cx="422031" cy="42203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60C6C96-FBC6-4ECE-8115-B25B639DB1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708" y="404447"/>
            <a:ext cx="8200292" cy="57751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zh-CN" sz="2954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Câu 5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Đầu 3’ của mạch gốc tương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ứng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với</a:t>
            </a:r>
            <a:endParaRPr lang="en-US" altLang="zh-CN" sz="2585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marL="474796" indent="-474796" algn="just" defTabSz="844083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Vùng kết thúc.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Vùng điều hòa.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Vùng mã hóa.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ở giữa gen.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Câu 6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Nhiều bộ ba khác nhau có thể cùng mã hóa một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axit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amin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điều này biểu hiện đặc điểm gì của mã di truyền?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Mã di truyền có tính phổ biến.	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Mã di truyền có tính đặc hiệu.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Mã di truyền luôn là mã bộ ba.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Mã di truyền có tính thoái hóa.</a:t>
            </a: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en-US" altLang="zh-CN" sz="2954" b="1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815E8D52-97A8-43B2-BDF5-0087B2128141}"/>
              </a:ext>
            </a:extLst>
          </p:cNvPr>
          <p:cNvSpPr/>
          <p:nvPr/>
        </p:nvSpPr>
        <p:spPr>
          <a:xfrm>
            <a:off x="581758" y="1740877"/>
            <a:ext cx="422031" cy="351692"/>
          </a:xfrm>
          <a:prstGeom prst="hexagon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Regular Pentagon 3">
            <a:extLst>
              <a:ext uri="{FF2B5EF4-FFF2-40B4-BE49-F238E27FC236}">
                <a16:creationId xmlns:a16="http://schemas.microsoft.com/office/drawing/2014/main" id="{89C0831D-626C-4F1D-B5D9-F4F65902497B}"/>
              </a:ext>
            </a:extLst>
          </p:cNvPr>
          <p:cNvSpPr/>
          <p:nvPr/>
        </p:nvSpPr>
        <p:spPr>
          <a:xfrm>
            <a:off x="511597" y="5187416"/>
            <a:ext cx="562693" cy="386851"/>
          </a:xfrm>
          <a:prstGeom prst="pentagon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410577CE-A4D0-46D1-AF74-BBB499B2CB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3046" y="896816"/>
            <a:ext cx="7244862" cy="532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Câu 7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: Mã di truyền mang tính đặc hiệu,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tức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là</a:t>
            </a:r>
            <a:endParaRPr lang="en-US" altLang="zh-CN" sz="2585" b="1" dirty="0">
              <a:solidFill>
                <a:srgbClr val="000000"/>
              </a:solidFill>
              <a:latin typeface="Times New Roman"/>
              <a:ea typeface="SimSun" pitchFamily="2" charset="-122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A. nhiều bộ ba khác nhau cùng mã hoá cho 1 loại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axit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amin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B. tất cả các loài đều dùng chung nhiều bộ MDT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C. tất cả các loài đều dùng chung một bộ MDT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D. một bộ ba mã di truyền chỉ mã hoá cho 1 aa.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FF0000"/>
                </a:solidFill>
                <a:latin typeface="Times New Roman"/>
                <a:ea typeface="SimSun" pitchFamily="2" charset="-122"/>
              </a:rPr>
              <a:t>Câu 8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: Mã di truyền có tính phổ biến, tức là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A. tất cả các loài đều dùng chung nhiều bộ MDT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B. nhiều bộ ba cùng xác định một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axit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amin</a:t>
            </a: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C. một bô ba mã di truyền chỉ mã hoá cho 1 </a:t>
            </a:r>
            <a:r>
              <a:rPr lang="en-US" altLang="zh-CN" sz="2585" b="1" dirty="0" err="1">
                <a:solidFill>
                  <a:srgbClr val="000000"/>
                </a:solidFill>
                <a:latin typeface="Times New Roman"/>
                <a:ea typeface="SimSun" pitchFamily="2" charset="-122"/>
              </a:rPr>
              <a:t>a.a</a:t>
            </a:r>
            <a:endParaRPr lang="en-US" altLang="zh-CN" sz="2585" b="1" dirty="0">
              <a:solidFill>
                <a:srgbClr val="000000"/>
              </a:solidFill>
              <a:latin typeface="Times New Roman"/>
              <a:ea typeface="SimSun" pitchFamily="2" charset="-122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2585" b="1" dirty="0">
                <a:solidFill>
                  <a:srgbClr val="000000"/>
                </a:solidFill>
                <a:latin typeface="Times New Roman"/>
                <a:ea typeface="SimSun" pitchFamily="2" charset="-122"/>
              </a:rPr>
              <a:t>D. các loài đều dùng chung một bộ MDT, trừ một vài loài ngoại lệ.</a:t>
            </a: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zh-CN" sz="2954" b="1" dirty="0">
              <a:solidFill>
                <a:srgbClr val="000000"/>
              </a:solidFill>
              <a:latin typeface="Times New Roman"/>
              <a:ea typeface="SimSun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0B6A40A1-FF3C-4022-B62F-A5807C5CFDD2}"/>
              </a:ext>
            </a:extLst>
          </p:cNvPr>
          <p:cNvSpPr/>
          <p:nvPr/>
        </p:nvSpPr>
        <p:spPr>
          <a:xfrm>
            <a:off x="633046" y="2936631"/>
            <a:ext cx="441081" cy="422031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D9DB7604-71A8-495A-BD10-F4285C001E4D}"/>
              </a:ext>
            </a:extLst>
          </p:cNvPr>
          <p:cNvSpPr/>
          <p:nvPr/>
        </p:nvSpPr>
        <p:spPr>
          <a:xfrm>
            <a:off x="652097" y="4906108"/>
            <a:ext cx="422031" cy="422031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092DBE9-C521-4834-8798-6AD1CCA584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3385" y="826477"/>
            <a:ext cx="7596554" cy="6116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 err="1">
                <a:solidFill>
                  <a:srgbClr val="FF0000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 9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Trong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64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di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truyền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có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3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không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hoá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cho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axit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amin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nào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bộ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đó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endParaRPr lang="en-US" altLang="zh-CN" sz="2585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UGU, UAA, UAG.	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UUG, UGA, UAG.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UAG, UAA, UGA.	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UUG, UAA, UGA.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 err="1">
                <a:solidFill>
                  <a:srgbClr val="FF0000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 10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trò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của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enzim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 -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pôlimeraza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trong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quá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trình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nhân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đôi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 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tháo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xoắn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phân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tử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lắp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ráp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nuclêôtit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tự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do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theo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NTBS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với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mỗi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của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bẻ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gãy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liên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kết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hiđrô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giữa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của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nối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các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đoạn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Okazaki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với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nhau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</a:t>
            </a:r>
            <a:endParaRPr lang="it-IT" altLang="vi-VN" sz="2585" b="1" dirty="0">
              <a:solidFill>
                <a:srgbClr val="000000"/>
              </a:solidFill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585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954" b="1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7046B30-98DE-4E13-9D95-382071FFA075}"/>
              </a:ext>
            </a:extLst>
          </p:cNvPr>
          <p:cNvSpPr/>
          <p:nvPr/>
        </p:nvSpPr>
        <p:spPr>
          <a:xfrm>
            <a:off x="703486" y="2514624"/>
            <a:ext cx="422020" cy="351683"/>
          </a:xfrm>
          <a:prstGeom prst="ellipse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EEF3386-EA02-4677-B5FC-2DA1CA484C38}"/>
              </a:ext>
            </a:extLst>
          </p:cNvPr>
          <p:cNvSpPr/>
          <p:nvPr/>
        </p:nvSpPr>
        <p:spPr>
          <a:xfrm>
            <a:off x="703385" y="4413738"/>
            <a:ext cx="422031" cy="486508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">
            <a:extLst>
              <a:ext uri="{FF2B5EF4-FFF2-40B4-BE49-F238E27FC236}">
                <a16:creationId xmlns:a16="http://schemas.microsoft.com/office/drawing/2014/main" id="{3AA1BC54-4302-4D99-922A-F562BAC784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693" y="685800"/>
            <a:ext cx="8299938" cy="6172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FF0000"/>
                </a:solidFill>
              </a:rPr>
              <a:t>Câu 11</a:t>
            </a:r>
            <a:r>
              <a:rPr lang="it-IT" altLang="vi-VN" sz="2585" b="1" dirty="0">
                <a:solidFill>
                  <a:srgbClr val="000000"/>
                </a:solidFill>
              </a:rPr>
              <a:t>: Quá trình nhân đôi ADN được thực hiện theo nguyên tắc gì?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000000"/>
                </a:solidFill>
              </a:rPr>
              <a:t>A. Hai mạch được tổng hợp theo nguyên tắc bổ sung song song liên tục.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000000"/>
                </a:solidFill>
              </a:rPr>
              <a:t>B. Một mạch được tổng hợp gián đoạn, một mạch được tổng hợp liên tục.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000000"/>
                </a:solidFill>
              </a:rPr>
              <a:t>C. Nguyên tắc bổ sung và nguyên tắc bán bảo toàn.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000000"/>
                </a:solidFill>
              </a:rPr>
              <a:t>D. Mạch liên tục hướng vào, mạch gián đoạn hướng ra chạc ba tái bản.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altLang="vi-VN" sz="2585" b="1" dirty="0">
                <a:solidFill>
                  <a:srgbClr val="FF0000"/>
                </a:solidFill>
                <a:cs typeface="Calibri" panose="020F0502020204030204" pitchFamily="34" charset="0"/>
              </a:rPr>
              <a:t>Câu 12</a:t>
            </a: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. Quá trình nhân đôi ADN diễn ra chủ yếu ở?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buFontTx/>
              <a:buAutoNum type="alphaUcPeriod"/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tế bào chất.  				B. ribôxôm.  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ti thể.   					D. nhân tế bào.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it-IT" altLang="vi-VN" sz="2585" b="1" dirty="0">
              <a:solidFill>
                <a:srgbClr val="000000"/>
              </a:solidFill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954" b="1" dirty="0">
              <a:solidFill>
                <a:srgbClr val="000000"/>
              </a:solidFill>
              <a:ea typeface="SimSun" panose="02010600030101010101" pitchFamily="2" charset="-122"/>
            </a:endParaRPr>
          </a:p>
          <a:p>
            <a:pPr defTabSz="84408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zh-CN" sz="2954" b="1" dirty="0">
              <a:solidFill>
                <a:srgbClr val="000000"/>
              </a:solidFill>
              <a:ea typeface="SimSun" panose="02010600030101010101" pitchFamily="2" charset="-122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6064894D-6F59-4D1D-9F14-00BAD429BE80}"/>
              </a:ext>
            </a:extLst>
          </p:cNvPr>
          <p:cNvSpPr/>
          <p:nvPr/>
        </p:nvSpPr>
        <p:spPr>
          <a:xfrm>
            <a:off x="5486400" y="5105400"/>
            <a:ext cx="351692" cy="351692"/>
          </a:xfrm>
          <a:prstGeom prst="ellipse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AC8942-C8E5-4787-97DA-7B9A1E6FF08B}"/>
              </a:ext>
            </a:extLst>
          </p:cNvPr>
          <p:cNvSpPr/>
          <p:nvPr/>
        </p:nvSpPr>
        <p:spPr>
          <a:xfrm>
            <a:off x="416169" y="3128597"/>
            <a:ext cx="351692" cy="351692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7AE4F6-249B-486E-9D2C-2F6F7208F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3723" y="545123"/>
            <a:ext cx="7596454" cy="4070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 err="1">
                <a:solidFill>
                  <a:srgbClr val="FF0000"/>
                </a:solidFill>
                <a:ea typeface="SimSun" panose="02010600030101010101" pitchFamily="2" charset="-122"/>
              </a:rPr>
              <a:t>Câu</a:t>
            </a:r>
            <a:r>
              <a:rPr lang="en-US" altLang="zh-CN" sz="2585" b="1" dirty="0">
                <a:solidFill>
                  <a:srgbClr val="FF0000"/>
                </a:solidFill>
                <a:ea typeface="SimSun" panose="02010600030101010101" pitchFamily="2" charset="-122"/>
              </a:rPr>
              <a:t> 13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: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Trong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quá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trình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nhân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đôi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theo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chiều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trượt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của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enzim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ADN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polymeraza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,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mới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được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như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thế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nào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?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A.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3’- 5’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được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liên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tục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5’- 3’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gián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đoạn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B.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5’- 3’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được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liên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tục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và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3’- 5’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gián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đoạn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C.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được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liên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tục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D.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trên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cả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hai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mạch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khuôn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được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tổng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hợp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gián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585" b="1" dirty="0" err="1">
                <a:solidFill>
                  <a:srgbClr val="000000"/>
                </a:solidFill>
                <a:ea typeface="SimSun" panose="02010600030101010101" pitchFamily="2" charset="-122"/>
              </a:rPr>
              <a:t>đoạn</a:t>
            </a:r>
            <a:r>
              <a:rPr lang="en-US" altLang="zh-CN" sz="2585" b="1" dirty="0">
                <a:solidFill>
                  <a:srgbClr val="000000"/>
                </a:solidFill>
                <a:ea typeface="SimSun" panose="02010600030101010101" pitchFamily="2" charset="-122"/>
              </a:rPr>
              <a:t>.</a:t>
            </a: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 </a:t>
            </a:r>
            <a:endParaRPr lang="en-US" altLang="vi-VN" sz="2954" b="1" dirty="0">
              <a:solidFill>
                <a:srgbClr val="000000"/>
              </a:solidFill>
              <a:cs typeface="Calibri" panose="020F0502020204030204" pitchFamily="34" charset="0"/>
            </a:endParaRPr>
          </a:p>
        </p:txBody>
      </p:sp>
      <p:sp>
        <p:nvSpPr>
          <p:cNvPr id="3" name="6-Point Star 2">
            <a:extLst>
              <a:ext uri="{FF2B5EF4-FFF2-40B4-BE49-F238E27FC236}">
                <a16:creationId xmlns:a16="http://schemas.microsoft.com/office/drawing/2014/main" id="{B5BD82D9-8C5D-4702-B254-FB10B4FAD532}"/>
              </a:ext>
            </a:extLst>
          </p:cNvPr>
          <p:cNvSpPr/>
          <p:nvPr/>
        </p:nvSpPr>
        <p:spPr>
          <a:xfrm>
            <a:off x="773823" y="1740921"/>
            <a:ext cx="492356" cy="492356"/>
          </a:xfrm>
          <a:prstGeom prst="star6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1662">
              <a:solidFill>
                <a:srgbClr val="FFFFFF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">
            <a:extLst>
              <a:ext uri="{FF2B5EF4-FFF2-40B4-BE49-F238E27FC236}">
                <a16:creationId xmlns:a16="http://schemas.microsoft.com/office/drawing/2014/main" id="{89729382-CE4D-4524-831E-FFF94E2577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2368" y="647158"/>
            <a:ext cx="8270631" cy="49227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r>
              <a:rPr lang="de-DE" altLang="vi-VN" sz="2585" b="1" dirty="0">
                <a:solidFill>
                  <a:srgbClr val="FF0000"/>
                </a:solidFill>
                <a:cs typeface="Calibri" panose="020F0502020204030204" pitchFamily="34" charset="0"/>
              </a:rPr>
              <a:t>Câu 14</a:t>
            </a: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. Trong các khái niệm về gen sau đây, khái niệm nào đúng nhất?</a:t>
            </a:r>
            <a:endParaRPr lang="en-US" altLang="vi-VN" sz="2585" b="1" dirty="0">
              <a:solidFill>
                <a:srgbClr val="000000"/>
              </a:solidFill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A. Gen là một đoạn phân tử ADN mang thông tin cho việc tổng hợp một loại prôtêin quy định tính trạng. </a:t>
            </a:r>
            <a:endParaRPr lang="en-US" altLang="vi-VN" sz="2585" b="1" dirty="0">
              <a:solidFill>
                <a:srgbClr val="000000"/>
              </a:solidFill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B. Gen là một đoạn phân tử ADN mang thông tin cho việc tổng hợp một trong các loại mARN, tARN, rARN. </a:t>
            </a:r>
            <a:endParaRPr lang="en-US" altLang="vi-VN" sz="2585" b="1" dirty="0">
              <a:solidFill>
                <a:srgbClr val="000000"/>
              </a:solidFill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C. Gen là một đoạn phân tử ADN tham gia vào cơ chế điều hoà quá trình sinh tổng hợp prôtêin như gen điều hoà, gen khởi động, gen vận hành. </a:t>
            </a:r>
            <a:endParaRPr lang="en-US" altLang="vi-VN" sz="2585" b="1" dirty="0">
              <a:solidFill>
                <a:srgbClr val="000000"/>
              </a:solidFill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cs typeface="Calibri" panose="020F0502020204030204" pitchFamily="34" charset="0"/>
              </a:rPr>
              <a:t>D. Gen là một đoạn phân tử ADN mang thông tin mã hoá cho một chuỗi pôlipeptit hay một phân tử ARN. 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412666" algn="l"/>
                <a:tab pos="2990925" algn="l"/>
                <a:tab pos="4320062" algn="l"/>
              </a:tabLst>
            </a:pPr>
            <a:endParaRPr lang="it-IT" altLang="vi-VN" sz="2954" dirty="0">
              <a:solidFill>
                <a:srgbClr val="000000"/>
              </a:solidFill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A81EF855-C7AD-49E4-AF1F-007A2601B3E0}"/>
              </a:ext>
            </a:extLst>
          </p:cNvPr>
          <p:cNvSpPr/>
          <p:nvPr/>
        </p:nvSpPr>
        <p:spPr>
          <a:xfrm>
            <a:off x="472439" y="4267200"/>
            <a:ext cx="492369" cy="492369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323" b="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/>
      <p:bldP spid="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1">
            <a:extLst>
              <a:ext uri="{FF2B5EF4-FFF2-40B4-BE49-F238E27FC236}">
                <a16:creationId xmlns:a16="http://schemas.microsoft.com/office/drawing/2014/main" id="{86AFED02-48AC-4BB0-8854-9AEEDBADBF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538" y="459885"/>
            <a:ext cx="8370277" cy="208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15</a:t>
            </a: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 Trong quá trình nhân đôi ADN, các đoạn Okazaki được nối lại với nhau thành mạch liên tục nhờ enzim nối, enzim nối đó là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s-VE" altLang="vi-VN" sz="2585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Giraza</a:t>
            </a: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		B. ADN-</a:t>
            </a:r>
            <a:r>
              <a:rPr lang="es-VE" altLang="vi-VN" sz="2585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pôlimeraza</a:t>
            </a: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	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C. ADN-</a:t>
            </a:r>
            <a:r>
              <a:rPr lang="es-VE" altLang="vi-VN" sz="2585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Hêlicaza</a:t>
            </a: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		D. ADN-</a:t>
            </a:r>
            <a:r>
              <a:rPr lang="es-VE" altLang="vi-VN" sz="2585" b="1" dirty="0" err="1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Ligaza</a:t>
            </a:r>
            <a:r>
              <a:rPr lang="es-VE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9699" name="Rectangle 2">
            <a:extLst>
              <a:ext uri="{FF2B5EF4-FFF2-40B4-BE49-F238E27FC236}">
                <a16:creationId xmlns:a16="http://schemas.microsoft.com/office/drawing/2014/main" id="{3C53ED15-54B9-4595-8408-CBCF646287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031" y="2808215"/>
            <a:ext cx="8124092" cy="2876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80975" algn="l"/>
                <a:tab pos="1530350" algn="l"/>
                <a:tab pos="3240088" algn="l"/>
                <a:tab pos="4679950" algn="l"/>
              </a:tabLs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FF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Câu 16. </a:t>
            </a: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Bản chất của mã di truyền là?</a:t>
            </a:r>
            <a:endParaRPr lang="en-US" altLang="vi-VN" sz="2585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A. trình tự sắp xếp các nulêôtit trong gen quy định trình tự sắp xếp các axit amin trong prôtêin.</a:t>
            </a:r>
            <a:endParaRPr lang="en-US" altLang="vi-VN" sz="2585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B. các axit amin đựơc mã hoá trong gen.</a:t>
            </a:r>
            <a:endParaRPr lang="en-US" altLang="vi-VN" sz="2585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C. ba nuclêôtit liền kề cùng loại hay khác loại đều mã hoá cho một axit amin.</a:t>
            </a:r>
            <a:endParaRPr lang="en-US" altLang="vi-VN" sz="2585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tabLst>
                <a:tab pos="167058" algn="l"/>
                <a:tab pos="1412666" algn="l"/>
                <a:tab pos="2990925" algn="l"/>
                <a:tab pos="4320062" algn="l"/>
              </a:tabLst>
            </a:pPr>
            <a:r>
              <a:rPr lang="it-IT" altLang="vi-VN" sz="2585" b="1" dirty="0">
                <a:solidFill>
                  <a:srgbClr val="0000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	D. một bộ ba mã hoá cho một axit amin.</a:t>
            </a:r>
            <a:endParaRPr lang="en-US" altLang="vi-VN" sz="2954" b="1" dirty="0">
              <a:solidFill>
                <a:srgbClr val="0000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588642-C3E8-4A3A-83BE-26AFA888FA76}"/>
              </a:ext>
            </a:extLst>
          </p:cNvPr>
          <p:cNvSpPr/>
          <p:nvPr/>
        </p:nvSpPr>
        <p:spPr>
          <a:xfrm>
            <a:off x="4712678" y="2045677"/>
            <a:ext cx="530469" cy="4923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323" b="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4FA1EEA-E402-48A4-8ED4-6FF21C5CC149}"/>
              </a:ext>
            </a:extLst>
          </p:cNvPr>
          <p:cNvSpPr/>
          <p:nvPr/>
        </p:nvSpPr>
        <p:spPr>
          <a:xfrm>
            <a:off x="527539" y="3288323"/>
            <a:ext cx="527538" cy="492369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 sz="3323" b="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4" grpId="0"/>
      <p:bldP spid="2" grpId="0" animBg="1"/>
      <p:bldP spid="1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3" descr="karyotype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43" y="609600"/>
            <a:ext cx="8490857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2"/>
          <p:cNvSpPr txBox="1">
            <a:spLocks noChangeArrowheads="1"/>
          </p:cNvSpPr>
          <p:nvPr/>
        </p:nvSpPr>
        <p:spPr bwMode="auto">
          <a:xfrm>
            <a:off x="229940" y="-46109"/>
            <a:ext cx="18844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GEN</a:t>
            </a:r>
          </a:p>
        </p:txBody>
      </p:sp>
    </p:spTree>
    <p:extLst>
      <p:ext uri="{BB962C8B-B14F-4D97-AF65-F5344CB8AC3E}">
        <p14:creationId xmlns:p14="http://schemas.microsoft.com/office/powerpoint/2010/main" val="195888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721A2DC-4762-4479-AEAC-494BDBAD9026}"/>
              </a:ext>
            </a:extLst>
          </p:cNvPr>
          <p:cNvSpPr/>
          <p:nvPr/>
        </p:nvSpPr>
        <p:spPr>
          <a:xfrm>
            <a:off x="800100" y="533400"/>
            <a:ext cx="7543800" cy="236220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just" defTabSz="844083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/>
              </a:rPr>
              <a:t>DẶN DÒ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Xem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lại toàn bộ bài và trả lời các câu hỏi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cuối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.</a:t>
            </a:r>
          </a:p>
          <a:p>
            <a:pPr algn="just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Đọc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trước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mới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 (Bài 2: Phiên mã và dịch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</a:rPr>
              <a:t>mã</a:t>
            </a:r>
            <a:r>
              <a:rPr lang="en-US" sz="3200" b="1" dirty="0">
                <a:solidFill>
                  <a:srgbClr val="000000"/>
                </a:solidFill>
                <a:latin typeface="Times New Roman"/>
              </a:rPr>
              <a:t>).</a:t>
            </a:r>
            <a:endParaRPr lang="vi-VN" sz="3200" b="1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66800" y="4953000"/>
            <a:ext cx="7306039" cy="175432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Bộ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khoảng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26.564 gen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gen 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NST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98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gen.</a:t>
            </a:r>
          </a:p>
          <a:p>
            <a:pPr>
              <a:lnSpc>
                <a:spcPct val="150000"/>
              </a:lnSpc>
            </a:pP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NST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NST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2514</a:t>
            </a:r>
            <a:r>
              <a:rPr lang="en-US" sz="24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gen </a:t>
            </a:r>
          </a:p>
        </p:txBody>
      </p:sp>
      <p:pic>
        <p:nvPicPr>
          <p:cNvPr id="8" name="Picture 3" descr="karyotype(2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4482" y="983877"/>
            <a:ext cx="5435036" cy="380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2">
            <a:extLst>
              <a:ext uri="{FF2B5EF4-FFF2-40B4-BE49-F238E27FC236}">
                <a16:creationId xmlns:a16="http://schemas.microsoft.com/office/drawing/2014/main" id="{FF6C2A50-6921-46E9-B577-B4B8D4116F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8244"/>
            <a:ext cx="188448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GEN</a:t>
            </a:r>
          </a:p>
        </p:txBody>
      </p:sp>
    </p:spTree>
    <p:extLst>
      <p:ext uri="{BB962C8B-B14F-4D97-AF65-F5344CB8AC3E}">
        <p14:creationId xmlns:p14="http://schemas.microsoft.com/office/powerpoint/2010/main" val="3708272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50BE6A6-C3AB-4B2E-8FC5-E26D55AE8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18457"/>
            <a:ext cx="4079631" cy="703385"/>
          </a:xfrm>
        </p:spPr>
        <p:txBody>
          <a:bodyPr>
            <a:normAutofit/>
          </a:bodyPr>
          <a:lstStyle/>
          <a:p>
            <a:pPr algn="l"/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GEN</a:t>
            </a:r>
            <a:endParaRPr lang="en-US" altLang="vi-VN" sz="3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058" name="Picture 2">
            <a:extLst>
              <a:ext uri="{FF2B5EF4-FFF2-40B4-BE49-F238E27FC236}">
                <a16:creationId xmlns:a16="http://schemas.microsoft.com/office/drawing/2014/main" id="{E14794DD-7D19-429A-95F6-23B5A9A3F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074865"/>
            <a:ext cx="3249246" cy="3182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">
            <a:extLst>
              <a:ext uri="{FF2B5EF4-FFF2-40B4-BE49-F238E27FC236}">
                <a16:creationId xmlns:a16="http://schemas.microsoft.com/office/drawing/2014/main" id="{F5FE997A-1A19-4315-A8CB-444ADAE1C7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484550"/>
            <a:ext cx="5715000" cy="3971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41F0DE7-39BE-491D-8E45-355E300504B3}"/>
              </a:ext>
            </a:extLst>
          </p:cNvPr>
          <p:cNvSpPr/>
          <p:nvPr/>
        </p:nvSpPr>
        <p:spPr>
          <a:xfrm>
            <a:off x="433753" y="921842"/>
            <a:ext cx="4009292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92" b="1" kern="0" dirty="0">
                <a:solidFill>
                  <a:srgbClr val="000000"/>
                </a:solidFill>
                <a:latin typeface="Times New Roman"/>
              </a:rPr>
              <a:t>1. </a:t>
            </a:r>
            <a:r>
              <a:rPr lang="en-US" altLang="vi-VN" sz="3692" b="1" kern="0" dirty="0" err="1">
                <a:solidFill>
                  <a:srgbClr val="000000"/>
                </a:solidFill>
                <a:latin typeface="Times New Roman"/>
              </a:rPr>
              <a:t>Khái</a:t>
            </a:r>
            <a:r>
              <a:rPr lang="en-US" altLang="vi-VN" sz="3692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vi-VN" sz="3692" b="1" kern="0" dirty="0" err="1">
                <a:solidFill>
                  <a:srgbClr val="000000"/>
                </a:solidFill>
                <a:latin typeface="Times New Roman"/>
              </a:rPr>
              <a:t>niệm</a:t>
            </a:r>
            <a:endParaRPr lang="vi-VN" sz="1662" dirty="0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65946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4" dur="5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750BE6A6-C3AB-4B2E-8FC5-E26D55AE8B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692" y="369277"/>
            <a:ext cx="4079631" cy="703385"/>
          </a:xfrm>
        </p:spPr>
        <p:txBody>
          <a:bodyPr/>
          <a:lstStyle/>
          <a:p>
            <a:pPr algn="l"/>
            <a:r>
              <a:rPr lang="en-US" altLang="vi-VN" sz="3692" b="1" dirty="0">
                <a:solidFill>
                  <a:srgbClr val="FF0000"/>
                </a:solidFill>
              </a:rPr>
              <a:t>I. GEN</a:t>
            </a:r>
            <a:endParaRPr lang="en-US" altLang="vi-VN" sz="3692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9B794-2E57-443B-8854-D344A8E50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63660"/>
            <a:ext cx="7848600" cy="2098740"/>
          </a:xfrm>
        </p:spPr>
        <p:txBody>
          <a:bodyPr/>
          <a:lstStyle/>
          <a:p>
            <a:pPr marL="0" indent="0" algn="just">
              <a:buNone/>
              <a:defRPr/>
            </a:pPr>
            <a:r>
              <a:rPr lang="en-US" altLang="vi-VN" sz="3692" dirty="0"/>
              <a:t>    </a:t>
            </a:r>
            <a:r>
              <a:rPr lang="en-US" altLang="vi-VN" sz="3323" b="1" dirty="0"/>
              <a:t>Gen là một đoạn của phân tử </a:t>
            </a:r>
            <a:r>
              <a:rPr lang="en-US" altLang="vi-VN" sz="3323" b="1" dirty="0">
                <a:solidFill>
                  <a:srgbClr val="FF0000"/>
                </a:solidFill>
              </a:rPr>
              <a:t>ADN</a:t>
            </a:r>
            <a:r>
              <a:rPr lang="en-US" altLang="vi-VN" sz="3323" b="1" dirty="0"/>
              <a:t> mang thông tin mã hóa cho một chuỗi </a:t>
            </a:r>
            <a:r>
              <a:rPr lang="en-US" altLang="vi-VN" sz="3323" b="1" dirty="0" err="1">
                <a:solidFill>
                  <a:srgbClr val="FF0000"/>
                </a:solidFill>
              </a:rPr>
              <a:t>polipeptit</a:t>
            </a:r>
            <a:r>
              <a:rPr lang="en-US" altLang="vi-VN" sz="3323" b="1" dirty="0"/>
              <a:t> hay 1 phân tử </a:t>
            </a:r>
            <a:r>
              <a:rPr lang="en-US" altLang="vi-VN" sz="3323" b="1" dirty="0">
                <a:solidFill>
                  <a:srgbClr val="FF0000"/>
                </a:solidFill>
              </a:rPr>
              <a:t>ARN</a:t>
            </a:r>
            <a:r>
              <a:rPr lang="en-US" altLang="vi-VN" sz="3323" b="1" dirty="0"/>
              <a:t>.</a:t>
            </a:r>
          </a:p>
          <a:p>
            <a:pPr marL="0" indent="0">
              <a:buNone/>
              <a:defRPr/>
            </a:pPr>
            <a:endParaRPr lang="en-US" altLang="vi-VN" sz="3323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1F0DE7-39BE-491D-8E45-355E300504B3}"/>
              </a:ext>
            </a:extLst>
          </p:cNvPr>
          <p:cNvSpPr/>
          <p:nvPr/>
        </p:nvSpPr>
        <p:spPr>
          <a:xfrm>
            <a:off x="152400" y="1142383"/>
            <a:ext cx="4009292" cy="56270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anchor="ctr"/>
          <a:lstStyle/>
          <a:p>
            <a:pPr algn="ctr" defTabSz="84408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sz="3692" b="1" kern="0" dirty="0">
                <a:solidFill>
                  <a:srgbClr val="000000"/>
                </a:solidFill>
                <a:latin typeface="Times New Roman"/>
              </a:rPr>
              <a:t>1. </a:t>
            </a:r>
            <a:r>
              <a:rPr lang="en-US" altLang="vi-VN" sz="3692" b="1" kern="0" dirty="0" err="1">
                <a:solidFill>
                  <a:srgbClr val="000000"/>
                </a:solidFill>
                <a:latin typeface="Times New Roman"/>
              </a:rPr>
              <a:t>Khái</a:t>
            </a:r>
            <a:r>
              <a:rPr lang="en-US" altLang="vi-VN" sz="3692" b="1" kern="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altLang="vi-VN" sz="3692" b="1" kern="0" dirty="0" err="1">
                <a:solidFill>
                  <a:srgbClr val="000000"/>
                </a:solidFill>
                <a:latin typeface="Times New Roman"/>
              </a:rPr>
              <a:t>niệm</a:t>
            </a:r>
            <a:endParaRPr lang="vi-VN" sz="1662" dirty="0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3" grpId="0" build="p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5" descr="Helix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066800"/>
            <a:ext cx="5767754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625559" y="235682"/>
            <a:ext cx="4766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407377" y="4114800"/>
            <a:ext cx="8458200" cy="747713"/>
            <a:chOff x="401638" y="1679575"/>
            <a:chExt cx="8458200" cy="747713"/>
          </a:xfrm>
        </p:grpSpPr>
        <p:sp>
          <p:nvSpPr>
            <p:cNvPr id="23" name="Text Box 16"/>
            <p:cNvSpPr txBox="1">
              <a:spLocks noChangeArrowheads="1"/>
            </p:cNvSpPr>
            <p:nvPr/>
          </p:nvSpPr>
          <p:spPr bwMode="auto">
            <a:xfrm>
              <a:off x="2455863" y="1908175"/>
              <a:ext cx="2060575" cy="41275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 b="1">
                  <a:solidFill>
                    <a:srgbClr val="FFFFFF"/>
                  </a:solidFill>
                </a:rPr>
                <a:t>Vùng điều hoà</a:t>
              </a:r>
            </a:p>
          </p:txBody>
        </p:sp>
        <p:sp>
          <p:nvSpPr>
            <p:cNvPr id="24" name="Text Box 17"/>
            <p:cNvSpPr txBox="1">
              <a:spLocks noChangeArrowheads="1"/>
            </p:cNvSpPr>
            <p:nvPr/>
          </p:nvSpPr>
          <p:spPr bwMode="auto">
            <a:xfrm>
              <a:off x="4516438" y="1908175"/>
              <a:ext cx="2362200" cy="412750"/>
            </a:xfrm>
            <a:prstGeom prst="rect">
              <a:avLst/>
            </a:prstGeom>
            <a:solidFill>
              <a:srgbClr val="D9E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 b="1">
                  <a:solidFill>
                    <a:srgbClr val="FF0000"/>
                  </a:solidFill>
                </a:rPr>
                <a:t>Vùng mã hoá</a:t>
              </a:r>
            </a:p>
          </p:txBody>
        </p:sp>
        <p:sp>
          <p:nvSpPr>
            <p:cNvPr id="27" name="Text Box 18"/>
            <p:cNvSpPr txBox="1">
              <a:spLocks noChangeArrowheads="1"/>
            </p:cNvSpPr>
            <p:nvPr/>
          </p:nvSpPr>
          <p:spPr bwMode="auto">
            <a:xfrm>
              <a:off x="6878638" y="1908175"/>
              <a:ext cx="1981200" cy="412750"/>
            </a:xfrm>
            <a:prstGeom prst="rect">
              <a:avLst/>
            </a:pr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en-US" sz="2100" b="1">
                  <a:solidFill>
                    <a:srgbClr val="FFFFFF"/>
                  </a:solidFill>
                </a:rPr>
                <a:t>Vùng kết thúc</a:t>
              </a:r>
            </a:p>
          </p:txBody>
        </p:sp>
        <p:sp>
          <p:nvSpPr>
            <p:cNvPr id="29" name="Text Box 11"/>
            <p:cNvSpPr txBox="1">
              <a:spLocks noChangeArrowheads="1"/>
            </p:cNvSpPr>
            <p:nvPr/>
          </p:nvSpPr>
          <p:spPr bwMode="auto">
            <a:xfrm>
              <a:off x="401638" y="1679575"/>
              <a:ext cx="22431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1A200E"/>
                  </a:solidFill>
                </a:rPr>
                <a:t>Mạch mã gốc    3’</a:t>
              </a:r>
            </a:p>
          </p:txBody>
        </p:sp>
        <p:sp>
          <p:nvSpPr>
            <p:cNvPr id="30" name="Text Box 12"/>
            <p:cNvSpPr txBox="1">
              <a:spLocks noChangeArrowheads="1"/>
            </p:cNvSpPr>
            <p:nvPr/>
          </p:nvSpPr>
          <p:spPr bwMode="auto">
            <a:xfrm>
              <a:off x="401638" y="2060575"/>
              <a:ext cx="2243137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>
                  <a:solidFill>
                    <a:srgbClr val="1A200E"/>
                  </a:solidFill>
                </a:rPr>
                <a:t>Mạch bổ sung   5’</a:t>
              </a:r>
            </a:p>
          </p:txBody>
        </p:sp>
        <p:sp>
          <p:nvSpPr>
            <p:cNvPr id="31" name="Line 19"/>
            <p:cNvSpPr>
              <a:spLocks noChangeShapeType="1"/>
            </p:cNvSpPr>
            <p:nvPr/>
          </p:nvSpPr>
          <p:spPr bwMode="auto">
            <a:xfrm>
              <a:off x="2420938" y="1908175"/>
              <a:ext cx="6438900" cy="0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Line 20"/>
            <p:cNvSpPr>
              <a:spLocks noChangeShapeType="1"/>
            </p:cNvSpPr>
            <p:nvPr/>
          </p:nvSpPr>
          <p:spPr bwMode="auto">
            <a:xfrm>
              <a:off x="2420938" y="2365375"/>
              <a:ext cx="6438900" cy="0"/>
            </a:xfrm>
            <a:prstGeom prst="line">
              <a:avLst/>
            </a:prstGeom>
            <a:noFill/>
            <a:ln w="63500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2808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9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57200" y="1371600"/>
            <a:ext cx="8370277" cy="3892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điều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hòa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3</a:t>
            </a:r>
            <a:r>
              <a:rPr lang="en-US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khởi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kiểm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soát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gen,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axit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amin.</a:t>
            </a:r>
          </a:p>
          <a:p>
            <a:pPr algn="just">
              <a:lnSpc>
                <a:spcPct val="150000"/>
              </a:lnSpc>
            </a:pP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đầu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baseline="30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mạch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gốc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mang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thúc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phiên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mã</a:t>
            </a:r>
            <a:r>
              <a:rPr lang="en-US" sz="2800" b="1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EF3FF2D-ECE1-40FE-919F-5D634489E038}"/>
              </a:ext>
            </a:extLst>
          </p:cNvPr>
          <p:cNvSpPr/>
          <p:nvPr/>
        </p:nvSpPr>
        <p:spPr>
          <a:xfrm>
            <a:off x="609517" y="533400"/>
            <a:ext cx="476604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 eaLnBrk="0" hangingPunct="0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gen</a:t>
            </a:r>
          </a:p>
        </p:txBody>
      </p:sp>
    </p:spTree>
    <p:extLst>
      <p:ext uri="{BB962C8B-B14F-4D97-AF65-F5344CB8AC3E}">
        <p14:creationId xmlns:p14="http://schemas.microsoft.com/office/powerpoint/2010/main" val="226557649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00TGp_globalcity_light_ani">
  <a:themeElements>
    <a:clrScheme name="Default Design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1263</TotalTime>
  <Words>2430</Words>
  <Application>Microsoft Office PowerPoint</Application>
  <PresentationFormat>On-screen Show (4:3)</PresentationFormat>
  <Paragraphs>257</Paragraphs>
  <Slides>40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40</vt:i4>
      </vt:variant>
    </vt:vector>
  </HeadingPairs>
  <TitlesOfParts>
    <vt:vector size="53" baseType="lpstr">
      <vt:lpstr>.VnTime</vt:lpstr>
      <vt:lpstr>Arial</vt:lpstr>
      <vt:lpstr>Calibri</vt:lpstr>
      <vt:lpstr>Courier New</vt:lpstr>
      <vt:lpstr>Garamond</vt:lpstr>
      <vt:lpstr>Tahoma</vt:lpstr>
      <vt:lpstr>Times New Roman</vt:lpstr>
      <vt:lpstr>Verdana</vt:lpstr>
      <vt:lpstr>VNI-Allegie</vt:lpstr>
      <vt:lpstr>Wingdings</vt:lpstr>
      <vt:lpstr>Office Theme</vt:lpstr>
      <vt:lpstr>400TGp_globalcity_light_ani</vt:lpstr>
      <vt:lpstr>1_Default Design</vt:lpstr>
      <vt:lpstr>Chương trình SINH HỌC THPT: 7 phần</vt:lpstr>
      <vt:lpstr>PowerPoint Presentation</vt:lpstr>
      <vt:lpstr>Phần 5:DI TRUYỀN HỌC Chương I: CƠ CHẾ DI TRUYỀN VÀ BIẾN DỊ</vt:lpstr>
      <vt:lpstr>PowerPoint Presentation</vt:lpstr>
      <vt:lpstr>PowerPoint Presentation</vt:lpstr>
      <vt:lpstr>I. GEN</vt:lpstr>
      <vt:lpstr>I. GEN</vt:lpstr>
      <vt:lpstr>PowerPoint Presentation</vt:lpstr>
      <vt:lpstr>PowerPoint Presentation</vt:lpstr>
      <vt:lpstr>PowerPoint Presentation</vt:lpstr>
      <vt:lpstr>Mã di truyền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DUONG_THANH</dc:creator>
  <cp:lastModifiedBy>Lo Thi Nhu Trang</cp:lastModifiedBy>
  <cp:revision>66</cp:revision>
  <dcterms:created xsi:type="dcterms:W3CDTF">2013-08-10T00:53:39Z</dcterms:created>
  <dcterms:modified xsi:type="dcterms:W3CDTF">2022-09-08T08:44:20Z</dcterms:modified>
</cp:coreProperties>
</file>